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85"/>
  </p:notesMasterIdLst>
  <p:handoutMasterIdLst>
    <p:handoutMasterId r:id="rId86"/>
  </p:handoutMasterIdLst>
  <p:sldIdLst>
    <p:sldId id="621" r:id="rId70"/>
    <p:sldId id="622" r:id="rId71"/>
    <p:sldId id="599" r:id="rId72"/>
    <p:sldId id="604" r:id="rId73"/>
    <p:sldId id="605" r:id="rId74"/>
    <p:sldId id="615" r:id="rId75"/>
    <p:sldId id="617" r:id="rId76"/>
    <p:sldId id="618" r:id="rId77"/>
    <p:sldId id="619" r:id="rId78"/>
    <p:sldId id="620" r:id="rId79"/>
    <p:sldId id="623" r:id="rId80"/>
    <p:sldId id="624" r:id="rId81"/>
    <p:sldId id="625" r:id="rId82"/>
    <p:sldId id="593" r:id="rId83"/>
    <p:sldId id="595" r:id="rId8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8EB7"/>
    <a:srgbClr val="C0E8FF"/>
    <a:srgbClr val="C8EBFF"/>
    <a:srgbClr val="E6E6E6"/>
    <a:srgbClr val="0073B4"/>
    <a:srgbClr val="F9A62F"/>
    <a:srgbClr val="E0F4FE"/>
    <a:srgbClr val="00B9F2"/>
    <a:srgbClr val="007AC2"/>
    <a:srgbClr val="053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1" autoAdjust="0"/>
    <p:restoredTop sz="92329" autoAdjust="0"/>
  </p:normalViewPr>
  <p:slideViewPr>
    <p:cSldViewPr snapToGrid="0" snapToObjects="1" showGuides="1">
      <p:cViewPr varScale="1">
        <p:scale>
          <a:sx n="56" d="100"/>
          <a:sy n="56" d="100"/>
        </p:scale>
        <p:origin x="78" y="1170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76" Type="http://schemas.openxmlformats.org/officeDocument/2006/relationships/slide" Target="slides/slide7.xml"/><Relationship Id="rId84" Type="http://schemas.openxmlformats.org/officeDocument/2006/relationships/slide" Target="slides/slide15.xml"/><Relationship Id="rId89" Type="http://schemas.openxmlformats.org/officeDocument/2006/relationships/theme" Target="theme/theme1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87" Type="http://schemas.openxmlformats.org/officeDocument/2006/relationships/presProps" Target="presProps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90" Type="http://schemas.openxmlformats.org/officeDocument/2006/relationships/tableStyles" Target="tableStyles.xml"/><Relationship Id="rId19" Type="http://schemas.openxmlformats.org/officeDocument/2006/relationships/customXml" Target="../customXml/item19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slide" Target="slides/slide14.xml"/><Relationship Id="rId88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7/26/2017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987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858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8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714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22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79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Quickstart</a:t>
            </a:r>
            <a:r>
              <a:rPr lang="en-US" dirty="0"/>
              <a:t> </a:t>
            </a:r>
          </a:p>
          <a:p>
            <a:r>
              <a:rPr lang="en-US" dirty="0"/>
              <a:t>Admin</a:t>
            </a:r>
          </a:p>
          <a:p>
            <a:r>
              <a:rPr lang="en-US" dirty="0"/>
              <a:t>CA Fires</a:t>
            </a:r>
          </a:p>
          <a:p>
            <a:r>
              <a:rPr lang="en-US" dirty="0" err="1"/>
              <a:t>Hurricans</a:t>
            </a:r>
            <a:r>
              <a:rPr lang="en-US" dirty="0"/>
              <a:t> and Raster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29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788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7/26/2017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7/26/2017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7/26/2017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7/26/2017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" y="1077"/>
            <a:ext cx="12188171" cy="685584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84595" y="2093044"/>
            <a:ext cx="8525773" cy="914400"/>
          </a:xfrm>
        </p:spPr>
        <p:txBody>
          <a:bodyPr/>
          <a:lstStyle/>
          <a:p>
            <a:pPr lvl="0" algn="l">
              <a:lnSpc>
                <a:spcPts val="5800"/>
              </a:lnSpc>
              <a:spcBef>
                <a:spcPts val="0"/>
              </a:spcBef>
            </a:pPr>
            <a:r>
              <a:rPr lang="en-US" sz="6000" b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ArcGIS Python API:</a:t>
            </a:r>
            <a:br>
              <a:rPr lang="en-US" sz="6000" b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</a:br>
            <a:r>
              <a:rPr lang="en-US" sz="3600" b="0" dirty="0">
                <a:solidFill>
                  <a:schemeClr val="tx2">
                    <a:lumMod val="75000"/>
                  </a:schemeClr>
                </a:solidFill>
                <a:ea typeface="Avenir LT Std 55 Roman" charset="0"/>
                <a:cs typeface="Avenir LT Std 55 Roman" charset="0"/>
              </a:rPr>
              <a:t>Advanced Scripting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09150" y="3130069"/>
            <a:ext cx="8534401" cy="914400"/>
          </a:xfrm>
        </p:spPr>
        <p:txBody>
          <a:bodyPr/>
          <a:lstStyle/>
          <a:p>
            <a:pPr algn="l"/>
            <a:r>
              <a:rPr lang="en-US" dirty="0">
                <a:cs typeface="Avenir LT Std 65 Medium" charset="0"/>
              </a:rPr>
              <a:t>ROHIT SINGH   rsingh@esri.com</a:t>
            </a:r>
          </a:p>
          <a:p>
            <a:pPr algn="l"/>
            <a:r>
              <a:rPr lang="en-US" dirty="0">
                <a:cs typeface="Avenir LT Std 65 Medium" charset="0"/>
              </a:rPr>
              <a:t>ATMA MANI       amani@esri.com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20" y="572078"/>
            <a:ext cx="800992" cy="45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85635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976871" y="4550439"/>
            <a:ext cx="4527741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Geoprocessing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1012600426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5770045" y="4550439"/>
            <a:ext cx="5734568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Network Module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871579525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5" name="Rectangle 4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F5BD44A-DBB9-4AC9-BFA9-CB07E9E8C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914" y="268830"/>
            <a:ext cx="9044205" cy="632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166940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8" name="Rectangle 1"/>
          <p:cNvSpPr/>
          <p:nvPr/>
        </p:nvSpPr>
        <p:spPr bwMode="auto">
          <a:xfrm>
            <a:off x="180151" y="226075"/>
            <a:ext cx="7631788" cy="790110"/>
          </a:xfrm>
          <a:custGeom>
            <a:avLst/>
            <a:gdLst>
              <a:gd name="connsiteX0" fmla="*/ 0 w 7501810"/>
              <a:gd name="connsiteY0" fmla="*/ 0 h 670756"/>
              <a:gd name="connsiteX1" fmla="*/ 7501810 w 7501810"/>
              <a:gd name="connsiteY1" fmla="*/ 0 h 670756"/>
              <a:gd name="connsiteX2" fmla="*/ 7501810 w 7501810"/>
              <a:gd name="connsiteY2" fmla="*/ 670756 h 670756"/>
              <a:gd name="connsiteX3" fmla="*/ 0 w 7501810"/>
              <a:gd name="connsiteY3" fmla="*/ 670756 h 670756"/>
              <a:gd name="connsiteX4" fmla="*/ 0 w 7501810"/>
              <a:gd name="connsiteY4" fmla="*/ 0 h 670756"/>
              <a:gd name="connsiteX0" fmla="*/ 5704 w 7507514"/>
              <a:gd name="connsiteY0" fmla="*/ 0 h 670756"/>
              <a:gd name="connsiteX1" fmla="*/ 7507514 w 7507514"/>
              <a:gd name="connsiteY1" fmla="*/ 0 h 670756"/>
              <a:gd name="connsiteX2" fmla="*/ 7507514 w 7507514"/>
              <a:gd name="connsiteY2" fmla="*/ 670756 h 670756"/>
              <a:gd name="connsiteX3" fmla="*/ 5704 w 7507514"/>
              <a:gd name="connsiteY3" fmla="*/ 670756 h 670756"/>
              <a:gd name="connsiteX4" fmla="*/ 0 w 7507514"/>
              <a:gd name="connsiteY4" fmla="*/ 563614 h 670756"/>
              <a:gd name="connsiteX5" fmla="*/ 5704 w 7507514"/>
              <a:gd name="connsiteY5" fmla="*/ 0 h 670756"/>
              <a:gd name="connsiteX0" fmla="*/ 116915 w 7618725"/>
              <a:gd name="connsiteY0" fmla="*/ 0 h 670756"/>
              <a:gd name="connsiteX1" fmla="*/ 7618725 w 7618725"/>
              <a:gd name="connsiteY1" fmla="*/ 0 h 670756"/>
              <a:gd name="connsiteX2" fmla="*/ 7618725 w 7618725"/>
              <a:gd name="connsiteY2" fmla="*/ 670756 h 670756"/>
              <a:gd name="connsiteX3" fmla="*/ 116915 w 7618725"/>
              <a:gd name="connsiteY3" fmla="*/ 670756 h 670756"/>
              <a:gd name="connsiteX4" fmla="*/ 0 w 7618725"/>
              <a:gd name="connsiteY4" fmla="*/ 563614 h 670756"/>
              <a:gd name="connsiteX5" fmla="*/ 116915 w 7618725"/>
              <a:gd name="connsiteY5" fmla="*/ 0 h 670756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278756 w 7631707"/>
              <a:gd name="connsiteY1" fmla="*/ 106415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151 w 7631707"/>
              <a:gd name="connsiteY0" fmla="*/ 0 h 781967"/>
              <a:gd name="connsiteX1" fmla="*/ 7507356 w 7631707"/>
              <a:gd name="connsiteY1" fmla="*/ 1382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232 w 7631788"/>
              <a:gd name="connsiteY0" fmla="*/ 0 h 781967"/>
              <a:gd name="connsiteX1" fmla="*/ 7507437 w 7631788"/>
              <a:gd name="connsiteY1" fmla="*/ 1382 h 781967"/>
              <a:gd name="connsiteX2" fmla="*/ 7631788 w 7631788"/>
              <a:gd name="connsiteY2" fmla="*/ 111211 h 781967"/>
              <a:gd name="connsiteX3" fmla="*/ 7631788 w 7631788"/>
              <a:gd name="connsiteY3" fmla="*/ 781967 h 781967"/>
              <a:gd name="connsiteX4" fmla="*/ 129978 w 7631788"/>
              <a:gd name="connsiteY4" fmla="*/ 781967 h 781967"/>
              <a:gd name="connsiteX5" fmla="*/ 6885 w 7631788"/>
              <a:gd name="connsiteY5" fmla="*/ 668647 h 781967"/>
              <a:gd name="connsiteX6" fmla="*/ 232 w 7631788"/>
              <a:gd name="connsiteY6" fmla="*/ 0 h 781967"/>
              <a:gd name="connsiteX0" fmla="*/ 232 w 7631788"/>
              <a:gd name="connsiteY0" fmla="*/ 8143 h 790110"/>
              <a:gd name="connsiteX1" fmla="*/ 7507437 w 7631788"/>
              <a:gd name="connsiteY1" fmla="*/ 0 h 790110"/>
              <a:gd name="connsiteX2" fmla="*/ 7631788 w 7631788"/>
              <a:gd name="connsiteY2" fmla="*/ 119354 h 790110"/>
              <a:gd name="connsiteX3" fmla="*/ 7631788 w 7631788"/>
              <a:gd name="connsiteY3" fmla="*/ 790110 h 790110"/>
              <a:gd name="connsiteX4" fmla="*/ 129978 w 7631788"/>
              <a:gd name="connsiteY4" fmla="*/ 790110 h 790110"/>
              <a:gd name="connsiteX5" fmla="*/ 6885 w 7631788"/>
              <a:gd name="connsiteY5" fmla="*/ 676790 h 790110"/>
              <a:gd name="connsiteX6" fmla="*/ 232 w 7631788"/>
              <a:gd name="connsiteY6" fmla="*/ 8143 h 790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31788" h="790110">
                <a:moveTo>
                  <a:pt x="232" y="8143"/>
                </a:moveTo>
                <a:lnTo>
                  <a:pt x="7507437" y="0"/>
                </a:lnTo>
                <a:lnTo>
                  <a:pt x="7631788" y="119354"/>
                </a:lnTo>
                <a:lnTo>
                  <a:pt x="7631788" y="790110"/>
                </a:lnTo>
                <a:lnTo>
                  <a:pt x="129978" y="790110"/>
                </a:lnTo>
                <a:lnTo>
                  <a:pt x="6885" y="676790"/>
                </a:lnTo>
                <a:cubicBezTo>
                  <a:pt x="8786" y="488919"/>
                  <a:pt x="-1669" y="196014"/>
                  <a:pt x="232" y="8143"/>
                </a:cubicBezTo>
                <a:close/>
              </a:path>
            </a:pathLst>
          </a:custGeom>
          <a:solidFill>
            <a:srgbClr val="141E8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80151" y="228737"/>
            <a:ext cx="7501810" cy="670756"/>
          </a:xfrm>
          <a:prstGeom prst="rect">
            <a:avLst/>
          </a:prstGeom>
          <a:solidFill>
            <a:srgbClr val="195FA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venirNext LT Pro Regular" panose="020B0503020202020204" pitchFamily="34" charset="0"/>
              </a:rPr>
              <a:t>Please Take Our Survey on the </a:t>
            </a:r>
            <a:r>
              <a:rPr lang="en-US" sz="2400" b="1" dirty="0">
                <a:latin typeface="AvenirNext LT Pro Regular" panose="020B0503020202020204" pitchFamily="34" charset="0"/>
              </a:rPr>
              <a:t>Esri Events App!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80830" y="1549939"/>
            <a:ext cx="22230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Select the session </a:t>
            </a:r>
            <a:br>
              <a:rPr lang="en-US" sz="1600" b="1" dirty="0"/>
            </a:br>
            <a:r>
              <a:rPr lang="en-US" sz="1600" b="1" dirty="0"/>
              <a:t>you attended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519064" y="1565113"/>
            <a:ext cx="19469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Scroll down to find the survey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689537" y="1583889"/>
            <a:ext cx="222684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 and Select “Submit”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5711" y="1491271"/>
            <a:ext cx="244751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Download the Esri Events app and find your event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030" y="2259663"/>
            <a:ext cx="1968990" cy="40060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32" y="2249052"/>
            <a:ext cx="1965041" cy="399806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01" y="2276101"/>
            <a:ext cx="1956962" cy="39816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750" y="2237288"/>
            <a:ext cx="1976038" cy="40204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/>
          <a:srcRect l="1117" t="11405" b="10089"/>
          <a:stretch/>
        </p:blipFill>
        <p:spPr>
          <a:xfrm>
            <a:off x="327492" y="2682240"/>
            <a:ext cx="1769066" cy="308626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7"/>
          <a:srcRect t="11064" b="8488"/>
          <a:stretch/>
        </p:blipFill>
        <p:spPr>
          <a:xfrm>
            <a:off x="3325682" y="2625585"/>
            <a:ext cx="1777123" cy="3132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8"/>
          <a:srcRect t="11466" b="10427"/>
          <a:stretch/>
        </p:blipFill>
        <p:spPr>
          <a:xfrm>
            <a:off x="9805455" y="2605631"/>
            <a:ext cx="1788601" cy="319025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9"/>
          <a:srcRect t="11556" b="8753"/>
          <a:stretch/>
        </p:blipFill>
        <p:spPr>
          <a:xfrm>
            <a:off x="6606180" y="2672452"/>
            <a:ext cx="1750690" cy="3104081"/>
          </a:xfrm>
          <a:prstGeom prst="rect">
            <a:avLst/>
          </a:prstGeom>
        </p:spPr>
      </p:pic>
      <p:sp>
        <p:nvSpPr>
          <p:cNvPr id="24" name="Right Arrow 37"/>
          <p:cNvSpPr/>
          <p:nvPr/>
        </p:nvSpPr>
        <p:spPr bwMode="auto">
          <a:xfrm>
            <a:off x="8686892" y="3793788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943058" y="3881459"/>
            <a:ext cx="241621" cy="1507663"/>
            <a:chOff x="8252813" y="3716148"/>
            <a:chExt cx="189428" cy="106213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7" name="Right Arrow 30"/>
            <p:cNvSpPr/>
            <p:nvPr/>
          </p:nvSpPr>
          <p:spPr bwMode="auto">
            <a:xfrm rot="5400000">
              <a:off x="7912475" y="4061717"/>
              <a:ext cx="87421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1" name="Right Arrow 31"/>
            <p:cNvSpPr/>
            <p:nvPr/>
          </p:nvSpPr>
          <p:spPr bwMode="auto">
            <a:xfrm rot="5400000">
              <a:off x="8024195" y="3951118"/>
              <a:ext cx="653015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2" name="Right Arrow 32"/>
            <p:cNvSpPr/>
            <p:nvPr/>
          </p:nvSpPr>
          <p:spPr bwMode="auto">
            <a:xfrm rot="5400000">
              <a:off x="8074675" y="4417073"/>
              <a:ext cx="53935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33" name="Right Arrow 37"/>
          <p:cNvSpPr/>
          <p:nvPr/>
        </p:nvSpPr>
        <p:spPr bwMode="auto">
          <a:xfrm>
            <a:off x="5496493" y="388732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4" name="Right Arrow 37"/>
          <p:cNvSpPr/>
          <p:nvPr/>
        </p:nvSpPr>
        <p:spPr bwMode="auto">
          <a:xfrm>
            <a:off x="2262383" y="388146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166572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11766937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API for Python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Pythonic representation of your GIS</a:t>
            </a:r>
          </a:p>
          <a:p>
            <a:r>
              <a:rPr lang="en-US" dirty="0"/>
              <a:t>Powerful, modern and easy to use</a:t>
            </a:r>
          </a:p>
          <a:p>
            <a:r>
              <a:rPr lang="en-US" dirty="0"/>
              <a:t>Implemented using REST + local capabilities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4" name="Text Placeholder 4"/>
          <p:cNvSpPr txBox="1">
            <a:spLocks/>
          </p:cNvSpPr>
          <p:nvPr/>
        </p:nvSpPr>
        <p:spPr>
          <a:xfrm>
            <a:off x="682625" y="1189695"/>
            <a:ext cx="10826496" cy="276999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r>
              <a:rPr lang="en-US" dirty="0"/>
              <a:t>What is it?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45625052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176585" y="-362960"/>
            <a:ext cx="6174188" cy="4336191"/>
            <a:chOff x="5257825" y="-280092"/>
            <a:chExt cx="6174188" cy="4336191"/>
          </a:xfrm>
        </p:grpSpPr>
        <p:grpSp>
          <p:nvGrpSpPr>
            <p:cNvPr id="6" name="Group 5"/>
            <p:cNvGrpSpPr/>
            <p:nvPr/>
          </p:nvGrpSpPr>
          <p:grpSpPr>
            <a:xfrm rot="11717354">
              <a:off x="5257825" y="-280092"/>
              <a:ext cx="6174188" cy="4336191"/>
              <a:chOff x="6899631" y="-911370"/>
              <a:chExt cx="6174188" cy="4336191"/>
            </a:xfrm>
          </p:grpSpPr>
          <p:sp>
            <p:nvSpPr>
              <p:cNvPr id="14" name="Isosceles Triangle 112"/>
              <p:cNvSpPr/>
              <p:nvPr/>
            </p:nvSpPr>
            <p:spPr bwMode="auto">
              <a:xfrm flipH="1" flipV="1">
                <a:off x="7374488" y="-911370"/>
                <a:ext cx="5699331" cy="3823887"/>
              </a:xfrm>
              <a:custGeom>
                <a:avLst/>
                <a:gdLst>
                  <a:gd name="connsiteX0" fmla="*/ 0 w 3317789"/>
                  <a:gd name="connsiteY0" fmla="*/ 2160780 h 2160780"/>
                  <a:gd name="connsiteX1" fmla="*/ 0 w 3317789"/>
                  <a:gd name="connsiteY1" fmla="*/ 0 h 2160780"/>
                  <a:gd name="connsiteX2" fmla="*/ 3317789 w 3317789"/>
                  <a:gd name="connsiteY2" fmla="*/ 2160780 h 2160780"/>
                  <a:gd name="connsiteX3" fmla="*/ 0 w 3317789"/>
                  <a:gd name="connsiteY3" fmla="*/ 2160780 h 2160780"/>
                  <a:gd name="connsiteX0" fmla="*/ 0 w 3317789"/>
                  <a:gd name="connsiteY0" fmla="*/ 2182678 h 2182678"/>
                  <a:gd name="connsiteX1" fmla="*/ 416025 w 3317789"/>
                  <a:gd name="connsiteY1" fmla="*/ 0 h 2182678"/>
                  <a:gd name="connsiteX2" fmla="*/ 3317789 w 3317789"/>
                  <a:gd name="connsiteY2" fmla="*/ 2182678 h 2182678"/>
                  <a:gd name="connsiteX3" fmla="*/ 0 w 3317789"/>
                  <a:gd name="connsiteY3" fmla="*/ 2182678 h 2182678"/>
                  <a:gd name="connsiteX0" fmla="*/ 0 w 3317789"/>
                  <a:gd name="connsiteY0" fmla="*/ 2292165 h 2292165"/>
                  <a:gd name="connsiteX1" fmla="*/ 1456088 w 3317789"/>
                  <a:gd name="connsiteY1" fmla="*/ 0 h 2292165"/>
                  <a:gd name="connsiteX2" fmla="*/ 3317789 w 3317789"/>
                  <a:gd name="connsiteY2" fmla="*/ 2292165 h 2292165"/>
                  <a:gd name="connsiteX3" fmla="*/ 0 w 3317789"/>
                  <a:gd name="connsiteY3" fmla="*/ 2292165 h 2292165"/>
                  <a:gd name="connsiteX0" fmla="*/ 0 w 3317789"/>
                  <a:gd name="connsiteY0" fmla="*/ 2292165 h 2292165"/>
                  <a:gd name="connsiteX1" fmla="*/ 785010 w 3317789"/>
                  <a:gd name="connsiteY1" fmla="*/ 1058732 h 2292165"/>
                  <a:gd name="connsiteX2" fmla="*/ 1456088 w 3317789"/>
                  <a:gd name="connsiteY2" fmla="*/ 0 h 2292165"/>
                  <a:gd name="connsiteX3" fmla="*/ 3317789 w 3317789"/>
                  <a:gd name="connsiteY3" fmla="*/ 2292165 h 2292165"/>
                  <a:gd name="connsiteX4" fmla="*/ 0 w 3317789"/>
                  <a:gd name="connsiteY4" fmla="*/ 2292165 h 2292165"/>
                  <a:gd name="connsiteX0" fmla="*/ 0 w 3317789"/>
                  <a:gd name="connsiteY0" fmla="*/ 2292165 h 2292165"/>
                  <a:gd name="connsiteX1" fmla="*/ 29596 w 3317789"/>
                  <a:gd name="connsiteY1" fmla="*/ 139040 h 2292165"/>
                  <a:gd name="connsiteX2" fmla="*/ 1456088 w 3317789"/>
                  <a:gd name="connsiteY2" fmla="*/ 0 h 2292165"/>
                  <a:gd name="connsiteX3" fmla="*/ 3317789 w 3317789"/>
                  <a:gd name="connsiteY3" fmla="*/ 2292165 h 2292165"/>
                  <a:gd name="connsiteX4" fmla="*/ 0 w 3317789"/>
                  <a:gd name="connsiteY4" fmla="*/ 2292165 h 2292165"/>
                  <a:gd name="connsiteX0" fmla="*/ 0 w 3366870"/>
                  <a:gd name="connsiteY0" fmla="*/ 2292165 h 2471706"/>
                  <a:gd name="connsiteX1" fmla="*/ 29596 w 3366870"/>
                  <a:gd name="connsiteY1" fmla="*/ 139040 h 2471706"/>
                  <a:gd name="connsiteX2" fmla="*/ 1456088 w 3366870"/>
                  <a:gd name="connsiteY2" fmla="*/ 0 h 2471706"/>
                  <a:gd name="connsiteX3" fmla="*/ 3366870 w 3366870"/>
                  <a:gd name="connsiteY3" fmla="*/ 2471706 h 2471706"/>
                  <a:gd name="connsiteX4" fmla="*/ 0 w 3366870"/>
                  <a:gd name="connsiteY4" fmla="*/ 2292165 h 2471706"/>
                  <a:gd name="connsiteX0" fmla="*/ 0 w 3429246"/>
                  <a:gd name="connsiteY0" fmla="*/ 2354619 h 2471706"/>
                  <a:gd name="connsiteX1" fmla="*/ 91972 w 3429246"/>
                  <a:gd name="connsiteY1" fmla="*/ 139040 h 2471706"/>
                  <a:gd name="connsiteX2" fmla="*/ 1518464 w 3429246"/>
                  <a:gd name="connsiteY2" fmla="*/ 0 h 2471706"/>
                  <a:gd name="connsiteX3" fmla="*/ 3429246 w 3429246"/>
                  <a:gd name="connsiteY3" fmla="*/ 2471706 h 2471706"/>
                  <a:gd name="connsiteX4" fmla="*/ 0 w 3429246"/>
                  <a:gd name="connsiteY4" fmla="*/ 2354619 h 2471706"/>
                  <a:gd name="connsiteX0" fmla="*/ 0 w 4108161"/>
                  <a:gd name="connsiteY0" fmla="*/ 2354619 h 2547172"/>
                  <a:gd name="connsiteX1" fmla="*/ 91972 w 4108161"/>
                  <a:gd name="connsiteY1" fmla="*/ 139040 h 2547172"/>
                  <a:gd name="connsiteX2" fmla="*/ 1518464 w 4108161"/>
                  <a:gd name="connsiteY2" fmla="*/ 0 h 2547172"/>
                  <a:gd name="connsiteX3" fmla="*/ 4108161 w 4108161"/>
                  <a:gd name="connsiteY3" fmla="*/ 2547172 h 2547172"/>
                  <a:gd name="connsiteX4" fmla="*/ 0 w 4108161"/>
                  <a:gd name="connsiteY4" fmla="*/ 2354619 h 2547172"/>
                  <a:gd name="connsiteX0" fmla="*/ 0 w 4108161"/>
                  <a:gd name="connsiteY0" fmla="*/ 2511353 h 2703906"/>
                  <a:gd name="connsiteX1" fmla="*/ 91972 w 4108161"/>
                  <a:gd name="connsiteY1" fmla="*/ 295774 h 2703906"/>
                  <a:gd name="connsiteX2" fmla="*/ 1884208 w 4108161"/>
                  <a:gd name="connsiteY2" fmla="*/ 0 h 2703906"/>
                  <a:gd name="connsiteX3" fmla="*/ 4108161 w 4108161"/>
                  <a:gd name="connsiteY3" fmla="*/ 2703906 h 2703906"/>
                  <a:gd name="connsiteX4" fmla="*/ 0 w 4108161"/>
                  <a:gd name="connsiteY4" fmla="*/ 2511353 h 2703906"/>
                  <a:gd name="connsiteX0" fmla="*/ 0 w 3410555"/>
                  <a:gd name="connsiteY0" fmla="*/ 2511353 h 2511353"/>
                  <a:gd name="connsiteX1" fmla="*/ 91972 w 3410555"/>
                  <a:gd name="connsiteY1" fmla="*/ 295774 h 2511353"/>
                  <a:gd name="connsiteX2" fmla="*/ 1884208 w 3410555"/>
                  <a:gd name="connsiteY2" fmla="*/ 0 h 2511353"/>
                  <a:gd name="connsiteX3" fmla="*/ 3410555 w 3410555"/>
                  <a:gd name="connsiteY3" fmla="*/ 1895770 h 2511353"/>
                  <a:gd name="connsiteX4" fmla="*/ 0 w 3410555"/>
                  <a:gd name="connsiteY4" fmla="*/ 2511353 h 2511353"/>
                  <a:gd name="connsiteX0" fmla="*/ 0 w 3412301"/>
                  <a:gd name="connsiteY0" fmla="*/ 2795592 h 2795592"/>
                  <a:gd name="connsiteX1" fmla="*/ 93718 w 3412301"/>
                  <a:gd name="connsiteY1" fmla="*/ 295774 h 2795592"/>
                  <a:gd name="connsiteX2" fmla="*/ 1885954 w 3412301"/>
                  <a:gd name="connsiteY2" fmla="*/ 0 h 2795592"/>
                  <a:gd name="connsiteX3" fmla="*/ 3412301 w 3412301"/>
                  <a:gd name="connsiteY3" fmla="*/ 1895770 h 2795592"/>
                  <a:gd name="connsiteX4" fmla="*/ 0 w 3412301"/>
                  <a:gd name="connsiteY4" fmla="*/ 2795592 h 2795592"/>
                  <a:gd name="connsiteX0" fmla="*/ 0 w 3360714"/>
                  <a:gd name="connsiteY0" fmla="*/ 2795592 h 2795592"/>
                  <a:gd name="connsiteX1" fmla="*/ 93718 w 3360714"/>
                  <a:gd name="connsiteY1" fmla="*/ 295774 h 2795592"/>
                  <a:gd name="connsiteX2" fmla="*/ 1885954 w 3360714"/>
                  <a:gd name="connsiteY2" fmla="*/ 0 h 2795592"/>
                  <a:gd name="connsiteX3" fmla="*/ 3360714 w 3360714"/>
                  <a:gd name="connsiteY3" fmla="*/ 2329838 h 2795592"/>
                  <a:gd name="connsiteX4" fmla="*/ 0 w 3360714"/>
                  <a:gd name="connsiteY4" fmla="*/ 2795592 h 2795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60714" h="2795592">
                    <a:moveTo>
                      <a:pt x="0" y="2795592"/>
                    </a:moveTo>
                    <a:lnTo>
                      <a:pt x="93718" y="295774"/>
                    </a:lnTo>
                    <a:lnTo>
                      <a:pt x="1885954" y="0"/>
                    </a:lnTo>
                    <a:lnTo>
                      <a:pt x="3360714" y="2329838"/>
                    </a:lnTo>
                    <a:lnTo>
                      <a:pt x="0" y="2795592"/>
                    </a:lnTo>
                    <a:close/>
                  </a:path>
                </a:pathLst>
              </a:custGeom>
              <a:gradFill flip="none" rotWithShape="1">
                <a:gsLst>
                  <a:gs pos="12000">
                    <a:srgbClr val="8F52E2"/>
                  </a:gs>
                  <a:gs pos="100000">
                    <a:srgbClr val="8F52E2">
                      <a:alpha val="15000"/>
                    </a:srgbClr>
                  </a:gs>
                </a:gsLst>
                <a:lin ang="19440000" scaled="0"/>
                <a:tileRect/>
              </a:gradFill>
              <a:ln w="6350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  <p:sp>
            <p:nvSpPr>
              <p:cNvPr id="15" name="Isosceles Triangle 120"/>
              <p:cNvSpPr/>
              <p:nvPr/>
            </p:nvSpPr>
            <p:spPr bwMode="auto">
              <a:xfrm flipH="1" flipV="1">
                <a:off x="6899631" y="-321902"/>
                <a:ext cx="4300137" cy="3746723"/>
              </a:xfrm>
              <a:custGeom>
                <a:avLst/>
                <a:gdLst>
                  <a:gd name="connsiteX0" fmla="*/ 0 w 1020164"/>
                  <a:gd name="connsiteY0" fmla="*/ 1020163 h 1020163"/>
                  <a:gd name="connsiteX1" fmla="*/ 0 w 1020164"/>
                  <a:gd name="connsiteY1" fmla="*/ 0 h 1020163"/>
                  <a:gd name="connsiteX2" fmla="*/ 1020164 w 1020164"/>
                  <a:gd name="connsiteY2" fmla="*/ 1020163 h 1020163"/>
                  <a:gd name="connsiteX3" fmla="*/ 0 w 1020164"/>
                  <a:gd name="connsiteY3" fmla="*/ 1020163 h 1020163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21102 w 1020164"/>
                  <a:gd name="connsiteY0" fmla="*/ 0 h 1259102"/>
                  <a:gd name="connsiteX1" fmla="*/ 913617 w 1020164"/>
                  <a:gd name="connsiteY1" fmla="*/ 100300 h 1259102"/>
                  <a:gd name="connsiteX2" fmla="*/ 0 w 1020164"/>
                  <a:gd name="connsiteY2" fmla="*/ 238939 h 1259102"/>
                  <a:gd name="connsiteX3" fmla="*/ 1020164 w 1020164"/>
                  <a:gd name="connsiteY3" fmla="*/ 1259102 h 1259102"/>
                  <a:gd name="connsiteX4" fmla="*/ 821102 w 1020164"/>
                  <a:gd name="connsiteY4" fmla="*/ 0 h 1259102"/>
                  <a:gd name="connsiteX0" fmla="*/ 822268 w 1021330"/>
                  <a:gd name="connsiteY0" fmla="*/ 64072 h 1323174"/>
                  <a:gd name="connsiteX1" fmla="*/ 1166 w 1021330"/>
                  <a:gd name="connsiteY1" fmla="*/ 303011 h 1323174"/>
                  <a:gd name="connsiteX2" fmla="*/ 1021330 w 1021330"/>
                  <a:gd name="connsiteY2" fmla="*/ 1323174 h 1323174"/>
                  <a:gd name="connsiteX3" fmla="*/ 822268 w 1021330"/>
                  <a:gd name="connsiteY3" fmla="*/ 64072 h 1323174"/>
                  <a:gd name="connsiteX0" fmla="*/ 822855 w 1021917"/>
                  <a:gd name="connsiteY0" fmla="*/ 0 h 1259102"/>
                  <a:gd name="connsiteX1" fmla="*/ 1753 w 1021917"/>
                  <a:gd name="connsiteY1" fmla="*/ 238939 h 1259102"/>
                  <a:gd name="connsiteX2" fmla="*/ 1021917 w 1021917"/>
                  <a:gd name="connsiteY2" fmla="*/ 1259102 h 1259102"/>
                  <a:gd name="connsiteX3" fmla="*/ 822855 w 1021917"/>
                  <a:gd name="connsiteY3" fmla="*/ 0 h 1259102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71672 w 1020164"/>
                  <a:gd name="connsiteY0" fmla="*/ 0 h 1208951"/>
                  <a:gd name="connsiteX1" fmla="*/ 0 w 1020164"/>
                  <a:gd name="connsiteY1" fmla="*/ 188788 h 1208951"/>
                  <a:gd name="connsiteX2" fmla="*/ 1020164 w 1020164"/>
                  <a:gd name="connsiteY2" fmla="*/ 1208951 h 1208951"/>
                  <a:gd name="connsiteX3" fmla="*/ 871672 w 1020164"/>
                  <a:gd name="connsiteY3" fmla="*/ 0 h 1208951"/>
                  <a:gd name="connsiteX0" fmla="*/ 902576 w 1020164"/>
                  <a:gd name="connsiteY0" fmla="*/ 0 h 1303849"/>
                  <a:gd name="connsiteX1" fmla="*/ 0 w 1020164"/>
                  <a:gd name="connsiteY1" fmla="*/ 283686 h 1303849"/>
                  <a:gd name="connsiteX2" fmla="*/ 1020164 w 1020164"/>
                  <a:gd name="connsiteY2" fmla="*/ 1303849 h 1303849"/>
                  <a:gd name="connsiteX3" fmla="*/ 902576 w 1020164"/>
                  <a:gd name="connsiteY3" fmla="*/ 0 h 1303849"/>
                  <a:gd name="connsiteX0" fmla="*/ 916623 w 1020164"/>
                  <a:gd name="connsiteY0" fmla="*/ 0 h 1101112"/>
                  <a:gd name="connsiteX1" fmla="*/ 0 w 1020164"/>
                  <a:gd name="connsiteY1" fmla="*/ 80949 h 1101112"/>
                  <a:gd name="connsiteX2" fmla="*/ 1020164 w 1020164"/>
                  <a:gd name="connsiteY2" fmla="*/ 1101112 h 1101112"/>
                  <a:gd name="connsiteX3" fmla="*/ 916623 w 1020164"/>
                  <a:gd name="connsiteY3" fmla="*/ 0 h 1101112"/>
                  <a:gd name="connsiteX0" fmla="*/ 919432 w 1020164"/>
                  <a:gd name="connsiteY0" fmla="*/ 0 h 1144247"/>
                  <a:gd name="connsiteX1" fmla="*/ 0 w 1020164"/>
                  <a:gd name="connsiteY1" fmla="*/ 124084 h 1144247"/>
                  <a:gd name="connsiteX2" fmla="*/ 1020164 w 1020164"/>
                  <a:gd name="connsiteY2" fmla="*/ 1144247 h 1144247"/>
                  <a:gd name="connsiteX3" fmla="*/ 919432 w 1020164"/>
                  <a:gd name="connsiteY3" fmla="*/ 0 h 1144247"/>
                  <a:gd name="connsiteX0" fmla="*/ 919432 w 1142740"/>
                  <a:gd name="connsiteY0" fmla="*/ 0 h 1264280"/>
                  <a:gd name="connsiteX1" fmla="*/ 0 w 1142740"/>
                  <a:gd name="connsiteY1" fmla="*/ 124084 h 1264280"/>
                  <a:gd name="connsiteX2" fmla="*/ 1142740 w 1142740"/>
                  <a:gd name="connsiteY2" fmla="*/ 1264280 h 1264280"/>
                  <a:gd name="connsiteX3" fmla="*/ 919432 w 1142740"/>
                  <a:gd name="connsiteY3" fmla="*/ 0 h 1264280"/>
                  <a:gd name="connsiteX0" fmla="*/ 1123094 w 1142740"/>
                  <a:gd name="connsiteY0" fmla="*/ 0 h 1414071"/>
                  <a:gd name="connsiteX1" fmla="*/ 0 w 1142740"/>
                  <a:gd name="connsiteY1" fmla="*/ 273875 h 1414071"/>
                  <a:gd name="connsiteX2" fmla="*/ 1142740 w 1142740"/>
                  <a:gd name="connsiteY2" fmla="*/ 1414071 h 1414071"/>
                  <a:gd name="connsiteX3" fmla="*/ 1123094 w 1142740"/>
                  <a:gd name="connsiteY3" fmla="*/ 0 h 1414071"/>
                  <a:gd name="connsiteX0" fmla="*/ 1123094 w 1123094"/>
                  <a:gd name="connsiteY0" fmla="*/ 0 h 1056028"/>
                  <a:gd name="connsiteX1" fmla="*/ 0 w 1123094"/>
                  <a:gd name="connsiteY1" fmla="*/ 273875 h 1056028"/>
                  <a:gd name="connsiteX2" fmla="*/ 1012688 w 1123094"/>
                  <a:gd name="connsiteY2" fmla="*/ 1056028 h 1056028"/>
                  <a:gd name="connsiteX3" fmla="*/ 1123094 w 1123094"/>
                  <a:gd name="connsiteY3" fmla="*/ 0 h 1056028"/>
                  <a:gd name="connsiteX0" fmla="*/ 1105036 w 1105036"/>
                  <a:gd name="connsiteY0" fmla="*/ 0 h 1177060"/>
                  <a:gd name="connsiteX1" fmla="*/ 0 w 1105036"/>
                  <a:gd name="connsiteY1" fmla="*/ 394907 h 1177060"/>
                  <a:gd name="connsiteX2" fmla="*/ 1012688 w 1105036"/>
                  <a:gd name="connsiteY2" fmla="*/ 1177060 h 1177060"/>
                  <a:gd name="connsiteX3" fmla="*/ 1105036 w 1105036"/>
                  <a:gd name="connsiteY3" fmla="*/ 0 h 1177060"/>
                  <a:gd name="connsiteX0" fmla="*/ 1124566 w 1124566"/>
                  <a:gd name="connsiteY0" fmla="*/ 0 h 1067363"/>
                  <a:gd name="connsiteX1" fmla="*/ 0 w 1124566"/>
                  <a:gd name="connsiteY1" fmla="*/ 285210 h 1067363"/>
                  <a:gd name="connsiteX2" fmla="*/ 1012688 w 1124566"/>
                  <a:gd name="connsiteY2" fmla="*/ 1067363 h 1067363"/>
                  <a:gd name="connsiteX3" fmla="*/ 1124566 w 1124566"/>
                  <a:gd name="connsiteY3" fmla="*/ 0 h 1067363"/>
                  <a:gd name="connsiteX0" fmla="*/ 1124566 w 1124566"/>
                  <a:gd name="connsiteY0" fmla="*/ 0 h 1265949"/>
                  <a:gd name="connsiteX1" fmla="*/ 0 w 1124566"/>
                  <a:gd name="connsiteY1" fmla="*/ 285210 h 1265949"/>
                  <a:gd name="connsiteX2" fmla="*/ 999186 w 1124566"/>
                  <a:gd name="connsiteY2" fmla="*/ 1265949 h 1265949"/>
                  <a:gd name="connsiteX3" fmla="*/ 1124566 w 1124566"/>
                  <a:gd name="connsiteY3" fmla="*/ 0 h 1265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4566" h="1265949">
                    <a:moveTo>
                      <a:pt x="1124566" y="0"/>
                    </a:moveTo>
                    <a:lnTo>
                      <a:pt x="0" y="285210"/>
                    </a:lnTo>
                    <a:lnTo>
                      <a:pt x="999186" y="1265949"/>
                    </a:lnTo>
                    <a:lnTo>
                      <a:pt x="1124566" y="0"/>
                    </a:lnTo>
                    <a:close/>
                  </a:path>
                </a:pathLst>
              </a:custGeom>
              <a:gradFill flip="none" rotWithShape="1">
                <a:gsLst>
                  <a:gs pos="12000">
                    <a:srgbClr val="8F52E2">
                      <a:lumMod val="0"/>
                    </a:srgbClr>
                  </a:gs>
                  <a:gs pos="100000">
                    <a:srgbClr val="8F52E2">
                      <a:alpha val="15000"/>
                    </a:srgbClr>
                  </a:gs>
                </a:gsLst>
                <a:lin ang="19440000" scaled="0"/>
                <a:tileRect/>
              </a:gradFill>
              <a:ln w="6350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</p:grpSp>
        <p:sp>
          <p:nvSpPr>
            <p:cNvPr id="7" name="TextBox 51"/>
            <p:cNvSpPr txBox="1"/>
            <p:nvPr/>
          </p:nvSpPr>
          <p:spPr>
            <a:xfrm>
              <a:off x="8813591" y="2485745"/>
              <a:ext cx="1343996" cy="3007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+mn-cs"/>
                </a:rPr>
                <a:t>Data Scientists</a:t>
              </a:r>
            </a:p>
          </p:txBody>
        </p:sp>
        <p:sp>
          <p:nvSpPr>
            <p:cNvPr id="8" name="TextBox 59"/>
            <p:cNvSpPr txBox="1"/>
            <p:nvPr/>
          </p:nvSpPr>
          <p:spPr>
            <a:xfrm>
              <a:off x="7931478" y="477818"/>
              <a:ext cx="951515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00">
                      <a:alpha val="70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Big Data</a:t>
              </a:r>
            </a:p>
          </p:txBody>
        </p:sp>
        <p:sp>
          <p:nvSpPr>
            <p:cNvPr id="9" name="TextBox 60"/>
            <p:cNvSpPr txBox="1"/>
            <p:nvPr/>
          </p:nvSpPr>
          <p:spPr>
            <a:xfrm>
              <a:off x="9397260" y="2022879"/>
              <a:ext cx="1314111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  <a:alpha val="9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Feature Analytics</a:t>
              </a:r>
            </a:p>
          </p:txBody>
        </p:sp>
        <p:sp>
          <p:nvSpPr>
            <p:cNvPr id="10" name="TextBox 64"/>
            <p:cNvSpPr txBox="1"/>
            <p:nvPr/>
          </p:nvSpPr>
          <p:spPr>
            <a:xfrm>
              <a:off x="9662904" y="982156"/>
              <a:ext cx="1314111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alpha val="9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Raster Analytics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59376" y="904663"/>
              <a:ext cx="895720" cy="1970583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 bwMode="auto">
            <a:xfrm>
              <a:off x="9803530" y="1434934"/>
              <a:ext cx="927317" cy="47324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6924" y="1130642"/>
              <a:ext cx="1109388" cy="1005265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5902686" y="193837"/>
            <a:ext cx="4257817" cy="4144456"/>
            <a:chOff x="5428480" y="193837"/>
            <a:chExt cx="4257817" cy="4144456"/>
          </a:xfrm>
        </p:grpSpPr>
        <p:grpSp>
          <p:nvGrpSpPr>
            <p:cNvPr id="17" name="Group 16"/>
            <p:cNvGrpSpPr/>
            <p:nvPr/>
          </p:nvGrpSpPr>
          <p:grpSpPr>
            <a:xfrm>
              <a:off x="5428480" y="193837"/>
              <a:ext cx="4257817" cy="4144456"/>
              <a:chOff x="5428480" y="193837"/>
              <a:chExt cx="4257817" cy="4144456"/>
            </a:xfrm>
          </p:grpSpPr>
          <p:sp>
            <p:nvSpPr>
              <p:cNvPr id="22" name="Isosceles Triangle 120"/>
              <p:cNvSpPr/>
              <p:nvPr/>
            </p:nvSpPr>
            <p:spPr bwMode="auto">
              <a:xfrm>
                <a:off x="5428480" y="951513"/>
                <a:ext cx="4257817" cy="2511850"/>
              </a:xfrm>
              <a:custGeom>
                <a:avLst/>
                <a:gdLst>
                  <a:gd name="connsiteX0" fmla="*/ 0 w 1020164"/>
                  <a:gd name="connsiteY0" fmla="*/ 1020163 h 1020163"/>
                  <a:gd name="connsiteX1" fmla="*/ 0 w 1020164"/>
                  <a:gd name="connsiteY1" fmla="*/ 0 h 1020163"/>
                  <a:gd name="connsiteX2" fmla="*/ 1020164 w 1020164"/>
                  <a:gd name="connsiteY2" fmla="*/ 1020163 h 1020163"/>
                  <a:gd name="connsiteX3" fmla="*/ 0 w 1020164"/>
                  <a:gd name="connsiteY3" fmla="*/ 1020163 h 1020163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21102 w 883550"/>
                  <a:gd name="connsiteY0" fmla="*/ 0 h 2410179"/>
                  <a:gd name="connsiteX1" fmla="*/ 0 w 883550"/>
                  <a:gd name="connsiteY1" fmla="*/ 238939 h 2410179"/>
                  <a:gd name="connsiteX2" fmla="*/ 883550 w 883550"/>
                  <a:gd name="connsiteY2" fmla="*/ 2410179 h 2410179"/>
                  <a:gd name="connsiteX3" fmla="*/ 821102 w 883550"/>
                  <a:gd name="connsiteY3" fmla="*/ 0 h 2410179"/>
                  <a:gd name="connsiteX0" fmla="*/ 694608 w 883550"/>
                  <a:gd name="connsiteY0" fmla="*/ 439375 h 2171241"/>
                  <a:gd name="connsiteX1" fmla="*/ 0 w 883550"/>
                  <a:gd name="connsiteY1" fmla="*/ 1 h 2171241"/>
                  <a:gd name="connsiteX2" fmla="*/ 883550 w 883550"/>
                  <a:gd name="connsiteY2" fmla="*/ 2171241 h 2171241"/>
                  <a:gd name="connsiteX3" fmla="*/ 694608 w 883550"/>
                  <a:gd name="connsiteY3" fmla="*/ 439375 h 2171241"/>
                  <a:gd name="connsiteX0" fmla="*/ 709787 w 898729"/>
                  <a:gd name="connsiteY0" fmla="*/ 357154 h 2089020"/>
                  <a:gd name="connsiteX1" fmla="*/ 0 w 898729"/>
                  <a:gd name="connsiteY1" fmla="*/ 0 h 2089020"/>
                  <a:gd name="connsiteX2" fmla="*/ 898729 w 898729"/>
                  <a:gd name="connsiteY2" fmla="*/ 2089020 h 2089020"/>
                  <a:gd name="connsiteX3" fmla="*/ 709787 w 898729"/>
                  <a:gd name="connsiteY3" fmla="*/ 357154 h 2089020"/>
                  <a:gd name="connsiteX0" fmla="*/ 895312 w 898729"/>
                  <a:gd name="connsiteY0" fmla="*/ 0 h 2758757"/>
                  <a:gd name="connsiteX1" fmla="*/ 0 w 898729"/>
                  <a:gd name="connsiteY1" fmla="*/ 669737 h 2758757"/>
                  <a:gd name="connsiteX2" fmla="*/ 898729 w 898729"/>
                  <a:gd name="connsiteY2" fmla="*/ 2758757 h 2758757"/>
                  <a:gd name="connsiteX3" fmla="*/ 895312 w 898729"/>
                  <a:gd name="connsiteY3" fmla="*/ 0 h 2758757"/>
                  <a:gd name="connsiteX0" fmla="*/ 1628136 w 1631553"/>
                  <a:gd name="connsiteY0" fmla="*/ 0 h 2758757"/>
                  <a:gd name="connsiteX1" fmla="*/ 0 w 1631553"/>
                  <a:gd name="connsiteY1" fmla="*/ 2205363 h 2758757"/>
                  <a:gd name="connsiteX2" fmla="*/ 1631553 w 1631553"/>
                  <a:gd name="connsiteY2" fmla="*/ 2758757 h 2758757"/>
                  <a:gd name="connsiteX3" fmla="*/ 1628136 w 1631553"/>
                  <a:gd name="connsiteY3" fmla="*/ 0 h 2758757"/>
                  <a:gd name="connsiteX0" fmla="*/ 1512183 w 1631553"/>
                  <a:gd name="connsiteY0" fmla="*/ 0 h 4624118"/>
                  <a:gd name="connsiteX1" fmla="*/ 0 w 1631553"/>
                  <a:gd name="connsiteY1" fmla="*/ 4070724 h 4624118"/>
                  <a:gd name="connsiteX2" fmla="*/ 1631553 w 1631553"/>
                  <a:gd name="connsiteY2" fmla="*/ 4624118 h 4624118"/>
                  <a:gd name="connsiteX3" fmla="*/ 1512183 w 1631553"/>
                  <a:gd name="connsiteY3" fmla="*/ 0 h 4624118"/>
                  <a:gd name="connsiteX0" fmla="*/ 1512183 w 1552705"/>
                  <a:gd name="connsiteY0" fmla="*/ 0 h 5735798"/>
                  <a:gd name="connsiteX1" fmla="*/ 0 w 1552705"/>
                  <a:gd name="connsiteY1" fmla="*/ 4070724 h 5735798"/>
                  <a:gd name="connsiteX2" fmla="*/ 1552705 w 1552705"/>
                  <a:gd name="connsiteY2" fmla="*/ 5735798 h 5735798"/>
                  <a:gd name="connsiteX3" fmla="*/ 1512183 w 1552705"/>
                  <a:gd name="connsiteY3" fmla="*/ 0 h 5735798"/>
                  <a:gd name="connsiteX0" fmla="*/ 1155047 w 1552705"/>
                  <a:gd name="connsiteY0" fmla="*/ 0 h 5255325"/>
                  <a:gd name="connsiteX1" fmla="*/ 0 w 1552705"/>
                  <a:gd name="connsiteY1" fmla="*/ 3590251 h 5255325"/>
                  <a:gd name="connsiteX2" fmla="*/ 1552705 w 1552705"/>
                  <a:gd name="connsiteY2" fmla="*/ 5255325 h 5255325"/>
                  <a:gd name="connsiteX3" fmla="*/ 1155047 w 1552705"/>
                  <a:gd name="connsiteY3" fmla="*/ 0 h 5255325"/>
                  <a:gd name="connsiteX0" fmla="*/ 1155047 w 1320799"/>
                  <a:gd name="connsiteY0" fmla="*/ 0 h 5217641"/>
                  <a:gd name="connsiteX1" fmla="*/ 0 w 1320799"/>
                  <a:gd name="connsiteY1" fmla="*/ 3590251 h 5217641"/>
                  <a:gd name="connsiteX2" fmla="*/ 1320799 w 1320799"/>
                  <a:gd name="connsiteY2" fmla="*/ 5217641 h 5217641"/>
                  <a:gd name="connsiteX3" fmla="*/ 1155047 w 1320799"/>
                  <a:gd name="connsiteY3" fmla="*/ 0 h 5217641"/>
                  <a:gd name="connsiteX0" fmla="*/ 1363763 w 1363763"/>
                  <a:gd name="connsiteY0" fmla="*/ 0 h 4869064"/>
                  <a:gd name="connsiteX1" fmla="*/ 0 w 1363763"/>
                  <a:gd name="connsiteY1" fmla="*/ 3241674 h 4869064"/>
                  <a:gd name="connsiteX2" fmla="*/ 1320799 w 1363763"/>
                  <a:gd name="connsiteY2" fmla="*/ 4869064 h 4869064"/>
                  <a:gd name="connsiteX3" fmla="*/ 1363763 w 1363763"/>
                  <a:gd name="connsiteY3" fmla="*/ 0 h 4869064"/>
                  <a:gd name="connsiteX0" fmla="*/ 1363763 w 1696487"/>
                  <a:gd name="connsiteY0" fmla="*/ 0 h 4878484"/>
                  <a:gd name="connsiteX1" fmla="*/ 0 w 1696487"/>
                  <a:gd name="connsiteY1" fmla="*/ 3241674 h 4878484"/>
                  <a:gd name="connsiteX2" fmla="*/ 1696487 w 1696487"/>
                  <a:gd name="connsiteY2" fmla="*/ 4878484 h 4878484"/>
                  <a:gd name="connsiteX3" fmla="*/ 1363763 w 1696487"/>
                  <a:gd name="connsiteY3" fmla="*/ 0 h 4878484"/>
                  <a:gd name="connsiteX0" fmla="*/ 1363763 w 1779973"/>
                  <a:gd name="connsiteY0" fmla="*/ 0 h 5585060"/>
                  <a:gd name="connsiteX1" fmla="*/ 0 w 1779973"/>
                  <a:gd name="connsiteY1" fmla="*/ 3241674 h 5585060"/>
                  <a:gd name="connsiteX2" fmla="*/ 1779973 w 1779973"/>
                  <a:gd name="connsiteY2" fmla="*/ 5585060 h 5585060"/>
                  <a:gd name="connsiteX3" fmla="*/ 1363763 w 1779973"/>
                  <a:gd name="connsiteY3" fmla="*/ 0 h 5585060"/>
                  <a:gd name="connsiteX0" fmla="*/ 1833760 w 1833760"/>
                  <a:gd name="connsiteY0" fmla="*/ 0 h 4555029"/>
                  <a:gd name="connsiteX1" fmla="*/ 0 w 1833760"/>
                  <a:gd name="connsiteY1" fmla="*/ 2211643 h 4555029"/>
                  <a:gd name="connsiteX2" fmla="*/ 1779973 w 1833760"/>
                  <a:gd name="connsiteY2" fmla="*/ 4555029 h 4555029"/>
                  <a:gd name="connsiteX3" fmla="*/ 1833760 w 1833760"/>
                  <a:gd name="connsiteY3" fmla="*/ 0 h 4555029"/>
                  <a:gd name="connsiteX0" fmla="*/ 1833760 w 1984050"/>
                  <a:gd name="connsiteY0" fmla="*/ 0 h 4542467"/>
                  <a:gd name="connsiteX1" fmla="*/ 0 w 1984050"/>
                  <a:gd name="connsiteY1" fmla="*/ 2211643 h 4542467"/>
                  <a:gd name="connsiteX2" fmla="*/ 1984050 w 1984050"/>
                  <a:gd name="connsiteY2" fmla="*/ 4542467 h 4542467"/>
                  <a:gd name="connsiteX3" fmla="*/ 1833760 w 1984050"/>
                  <a:gd name="connsiteY3" fmla="*/ 0 h 4542467"/>
                  <a:gd name="connsiteX0" fmla="*/ 1833760 w 1984050"/>
                  <a:gd name="connsiteY0" fmla="*/ 0 h 4542467"/>
                  <a:gd name="connsiteX1" fmla="*/ 897728 w 1984050"/>
                  <a:gd name="connsiteY1" fmla="*/ 1099484 h 4542467"/>
                  <a:gd name="connsiteX2" fmla="*/ 0 w 1984050"/>
                  <a:gd name="connsiteY2" fmla="*/ 2211643 h 4542467"/>
                  <a:gd name="connsiteX3" fmla="*/ 1984050 w 1984050"/>
                  <a:gd name="connsiteY3" fmla="*/ 4542467 h 4542467"/>
                  <a:gd name="connsiteX4" fmla="*/ 1833760 w 1984050"/>
                  <a:gd name="connsiteY4" fmla="*/ 0 h 4542467"/>
                  <a:gd name="connsiteX0" fmla="*/ 2347517 w 2497807"/>
                  <a:gd name="connsiteY0" fmla="*/ 376652 h 4919119"/>
                  <a:gd name="connsiteX1" fmla="*/ 0 w 2497807"/>
                  <a:gd name="connsiteY1" fmla="*/ 0 h 4919119"/>
                  <a:gd name="connsiteX2" fmla="*/ 513757 w 2497807"/>
                  <a:gd name="connsiteY2" fmla="*/ 2588295 h 4919119"/>
                  <a:gd name="connsiteX3" fmla="*/ 2497807 w 2497807"/>
                  <a:gd name="connsiteY3" fmla="*/ 4919119 h 4919119"/>
                  <a:gd name="connsiteX4" fmla="*/ 2347517 w 2497807"/>
                  <a:gd name="connsiteY4" fmla="*/ 376652 h 4919119"/>
                  <a:gd name="connsiteX0" fmla="*/ 2416372 w 2566662"/>
                  <a:gd name="connsiteY0" fmla="*/ 376652 h 4919119"/>
                  <a:gd name="connsiteX1" fmla="*/ 68855 w 2566662"/>
                  <a:gd name="connsiteY1" fmla="*/ 0 h 4919119"/>
                  <a:gd name="connsiteX2" fmla="*/ 0 w 2566662"/>
                  <a:gd name="connsiteY2" fmla="*/ 2917680 h 4919119"/>
                  <a:gd name="connsiteX3" fmla="*/ 2566662 w 2566662"/>
                  <a:gd name="connsiteY3" fmla="*/ 4919119 h 4919119"/>
                  <a:gd name="connsiteX4" fmla="*/ 2416372 w 2566662"/>
                  <a:gd name="connsiteY4" fmla="*/ 376652 h 4919119"/>
                  <a:gd name="connsiteX0" fmla="*/ 2416372 w 2566662"/>
                  <a:gd name="connsiteY0" fmla="*/ 376652 h 4919119"/>
                  <a:gd name="connsiteX1" fmla="*/ 1113955 w 2566662"/>
                  <a:gd name="connsiteY1" fmla="*/ 158596 h 4919119"/>
                  <a:gd name="connsiteX2" fmla="*/ 68855 w 2566662"/>
                  <a:gd name="connsiteY2" fmla="*/ 0 h 4919119"/>
                  <a:gd name="connsiteX3" fmla="*/ 0 w 2566662"/>
                  <a:gd name="connsiteY3" fmla="*/ 2917680 h 4919119"/>
                  <a:gd name="connsiteX4" fmla="*/ 2566662 w 2566662"/>
                  <a:gd name="connsiteY4" fmla="*/ 4919119 h 4919119"/>
                  <a:gd name="connsiteX5" fmla="*/ 2416372 w 2566662"/>
                  <a:gd name="connsiteY5" fmla="*/ 376652 h 4919119"/>
                  <a:gd name="connsiteX0" fmla="*/ 2416372 w 2566662"/>
                  <a:gd name="connsiteY0" fmla="*/ 376652 h 4919119"/>
                  <a:gd name="connsiteX1" fmla="*/ 1059898 w 2566662"/>
                  <a:gd name="connsiteY1" fmla="*/ 2012915 h 4919119"/>
                  <a:gd name="connsiteX2" fmla="*/ 68855 w 2566662"/>
                  <a:gd name="connsiteY2" fmla="*/ 0 h 4919119"/>
                  <a:gd name="connsiteX3" fmla="*/ 0 w 2566662"/>
                  <a:gd name="connsiteY3" fmla="*/ 2917680 h 4919119"/>
                  <a:gd name="connsiteX4" fmla="*/ 2566662 w 2566662"/>
                  <a:gd name="connsiteY4" fmla="*/ 4919119 h 4919119"/>
                  <a:gd name="connsiteX5" fmla="*/ 2416372 w 2566662"/>
                  <a:gd name="connsiteY5" fmla="*/ 376652 h 4919119"/>
                  <a:gd name="connsiteX0" fmla="*/ 2470429 w 2566662"/>
                  <a:gd name="connsiteY0" fmla="*/ 962226 h 4919119"/>
                  <a:gd name="connsiteX1" fmla="*/ 1059898 w 2566662"/>
                  <a:gd name="connsiteY1" fmla="*/ 2012915 h 4919119"/>
                  <a:gd name="connsiteX2" fmla="*/ 68855 w 2566662"/>
                  <a:gd name="connsiteY2" fmla="*/ 0 h 4919119"/>
                  <a:gd name="connsiteX3" fmla="*/ 0 w 2566662"/>
                  <a:gd name="connsiteY3" fmla="*/ 2917680 h 4919119"/>
                  <a:gd name="connsiteX4" fmla="*/ 2566662 w 2566662"/>
                  <a:gd name="connsiteY4" fmla="*/ 4919119 h 4919119"/>
                  <a:gd name="connsiteX5" fmla="*/ 2470429 w 2566662"/>
                  <a:gd name="connsiteY5" fmla="*/ 962226 h 4919119"/>
                  <a:gd name="connsiteX0" fmla="*/ 2470429 w 2470429"/>
                  <a:gd name="connsiteY0" fmla="*/ 962226 h 3186794"/>
                  <a:gd name="connsiteX1" fmla="*/ 1059898 w 2470429"/>
                  <a:gd name="connsiteY1" fmla="*/ 2012915 h 3186794"/>
                  <a:gd name="connsiteX2" fmla="*/ 68855 w 2470429"/>
                  <a:gd name="connsiteY2" fmla="*/ 0 h 3186794"/>
                  <a:gd name="connsiteX3" fmla="*/ 0 w 2470429"/>
                  <a:gd name="connsiteY3" fmla="*/ 2917680 h 3186794"/>
                  <a:gd name="connsiteX4" fmla="*/ 2452542 w 2470429"/>
                  <a:gd name="connsiteY4" fmla="*/ 3186794 h 3186794"/>
                  <a:gd name="connsiteX5" fmla="*/ 2470429 w 2470429"/>
                  <a:gd name="connsiteY5" fmla="*/ 962226 h 3186794"/>
                  <a:gd name="connsiteX0" fmla="*/ 2470429 w 2470429"/>
                  <a:gd name="connsiteY0" fmla="*/ 962226 h 3186794"/>
                  <a:gd name="connsiteX1" fmla="*/ 1059898 w 2470429"/>
                  <a:gd name="connsiteY1" fmla="*/ 2012915 h 3186794"/>
                  <a:gd name="connsiteX2" fmla="*/ 68855 w 2470429"/>
                  <a:gd name="connsiteY2" fmla="*/ 0 h 3186794"/>
                  <a:gd name="connsiteX3" fmla="*/ 0 w 2470429"/>
                  <a:gd name="connsiteY3" fmla="*/ 2917680 h 3186794"/>
                  <a:gd name="connsiteX4" fmla="*/ 753576 w 2470429"/>
                  <a:gd name="connsiteY4" fmla="*/ 2988871 h 3186794"/>
                  <a:gd name="connsiteX5" fmla="*/ 2452542 w 2470429"/>
                  <a:gd name="connsiteY5" fmla="*/ 3186794 h 3186794"/>
                  <a:gd name="connsiteX6" fmla="*/ 2470429 w 2470429"/>
                  <a:gd name="connsiteY6" fmla="*/ 962226 h 3186794"/>
                  <a:gd name="connsiteX0" fmla="*/ 2470429 w 2470429"/>
                  <a:gd name="connsiteY0" fmla="*/ 962226 h 3379253"/>
                  <a:gd name="connsiteX1" fmla="*/ 1059898 w 2470429"/>
                  <a:gd name="connsiteY1" fmla="*/ 2012915 h 3379253"/>
                  <a:gd name="connsiteX2" fmla="*/ 68855 w 2470429"/>
                  <a:gd name="connsiteY2" fmla="*/ 0 h 3379253"/>
                  <a:gd name="connsiteX3" fmla="*/ 0 w 2470429"/>
                  <a:gd name="connsiteY3" fmla="*/ 2917680 h 3379253"/>
                  <a:gd name="connsiteX4" fmla="*/ 273071 w 2470429"/>
                  <a:gd name="connsiteY4" fmla="*/ 3379253 h 3379253"/>
                  <a:gd name="connsiteX5" fmla="*/ 2452542 w 2470429"/>
                  <a:gd name="connsiteY5" fmla="*/ 3186794 h 3379253"/>
                  <a:gd name="connsiteX6" fmla="*/ 2470429 w 2470429"/>
                  <a:gd name="connsiteY6" fmla="*/ 962226 h 3379253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234082 w 3431440"/>
                  <a:gd name="connsiteY4" fmla="*/ 3379253 h 4186424"/>
                  <a:gd name="connsiteX5" fmla="*/ 3413553 w 3431440"/>
                  <a:gd name="connsiteY5" fmla="*/ 3186794 h 4186424"/>
                  <a:gd name="connsiteX6" fmla="*/ 3431440 w 3431440"/>
                  <a:gd name="connsiteY6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234082 w 3431440"/>
                  <a:gd name="connsiteY4" fmla="*/ 3379253 h 4186424"/>
                  <a:gd name="connsiteX5" fmla="*/ 1149994 w 3431440"/>
                  <a:gd name="connsiteY5" fmla="*/ 3110866 h 4186424"/>
                  <a:gd name="connsiteX6" fmla="*/ 3413553 w 3431440"/>
                  <a:gd name="connsiteY6" fmla="*/ 3186794 h 4186424"/>
                  <a:gd name="connsiteX7" fmla="*/ 3431440 w 3431440"/>
                  <a:gd name="connsiteY7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234082 w 3431440"/>
                  <a:gd name="connsiteY4" fmla="*/ 3379253 h 4186424"/>
                  <a:gd name="connsiteX5" fmla="*/ 1149994 w 3431440"/>
                  <a:gd name="connsiteY5" fmla="*/ 3110866 h 4186424"/>
                  <a:gd name="connsiteX6" fmla="*/ 1852732 w 3431440"/>
                  <a:gd name="connsiteY6" fmla="*/ 3342655 h 4186424"/>
                  <a:gd name="connsiteX7" fmla="*/ 3413553 w 3431440"/>
                  <a:gd name="connsiteY7" fmla="*/ 3186794 h 4186424"/>
                  <a:gd name="connsiteX8" fmla="*/ 3431440 w 3431440"/>
                  <a:gd name="connsiteY8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234082 w 3431440"/>
                  <a:gd name="connsiteY4" fmla="*/ 3379253 h 4186424"/>
                  <a:gd name="connsiteX5" fmla="*/ 1558423 w 3431440"/>
                  <a:gd name="connsiteY5" fmla="*/ 3232862 h 4186424"/>
                  <a:gd name="connsiteX6" fmla="*/ 1852732 w 3431440"/>
                  <a:gd name="connsiteY6" fmla="*/ 3342655 h 4186424"/>
                  <a:gd name="connsiteX7" fmla="*/ 3413553 w 3431440"/>
                  <a:gd name="connsiteY7" fmla="*/ 3186794 h 4186424"/>
                  <a:gd name="connsiteX8" fmla="*/ 3431440 w 3431440"/>
                  <a:gd name="connsiteY8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168012 w 3431440"/>
                  <a:gd name="connsiteY4" fmla="*/ 3147464 h 4186424"/>
                  <a:gd name="connsiteX5" fmla="*/ 1558423 w 3431440"/>
                  <a:gd name="connsiteY5" fmla="*/ 3232862 h 4186424"/>
                  <a:gd name="connsiteX6" fmla="*/ 1852732 w 3431440"/>
                  <a:gd name="connsiteY6" fmla="*/ 3342655 h 4186424"/>
                  <a:gd name="connsiteX7" fmla="*/ 3413553 w 3431440"/>
                  <a:gd name="connsiteY7" fmla="*/ 3186794 h 4186424"/>
                  <a:gd name="connsiteX8" fmla="*/ 3431440 w 3431440"/>
                  <a:gd name="connsiteY8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168012 w 3431440"/>
                  <a:gd name="connsiteY4" fmla="*/ 3147464 h 4186424"/>
                  <a:gd name="connsiteX5" fmla="*/ 1486347 w 3431440"/>
                  <a:gd name="connsiteY5" fmla="*/ 3428053 h 4186424"/>
                  <a:gd name="connsiteX6" fmla="*/ 1852732 w 3431440"/>
                  <a:gd name="connsiteY6" fmla="*/ 3342655 h 4186424"/>
                  <a:gd name="connsiteX7" fmla="*/ 3413553 w 3431440"/>
                  <a:gd name="connsiteY7" fmla="*/ 3186794 h 4186424"/>
                  <a:gd name="connsiteX8" fmla="*/ 3431440 w 3431440"/>
                  <a:gd name="connsiteY8" fmla="*/ 962226 h 4186424"/>
                  <a:gd name="connsiteX0" fmla="*/ 3431440 w 3431440"/>
                  <a:gd name="connsiteY0" fmla="*/ 962226 h 4186424"/>
                  <a:gd name="connsiteX1" fmla="*/ 2020909 w 3431440"/>
                  <a:gd name="connsiteY1" fmla="*/ 2012915 h 4186424"/>
                  <a:gd name="connsiteX2" fmla="*/ 1029866 w 3431440"/>
                  <a:gd name="connsiteY2" fmla="*/ 0 h 4186424"/>
                  <a:gd name="connsiteX3" fmla="*/ 0 w 3431440"/>
                  <a:gd name="connsiteY3" fmla="*/ 4186424 h 4186424"/>
                  <a:gd name="connsiteX4" fmla="*/ 1168012 w 3431440"/>
                  <a:gd name="connsiteY4" fmla="*/ 3147464 h 4186424"/>
                  <a:gd name="connsiteX5" fmla="*/ 1486347 w 3431440"/>
                  <a:gd name="connsiteY5" fmla="*/ 3428053 h 4186424"/>
                  <a:gd name="connsiteX6" fmla="*/ 1948833 w 3431440"/>
                  <a:gd name="connsiteY6" fmla="*/ 3611044 h 4186424"/>
                  <a:gd name="connsiteX7" fmla="*/ 3413553 w 3431440"/>
                  <a:gd name="connsiteY7" fmla="*/ 3186794 h 4186424"/>
                  <a:gd name="connsiteX8" fmla="*/ 3431440 w 3431440"/>
                  <a:gd name="connsiteY8" fmla="*/ 962226 h 4186424"/>
                  <a:gd name="connsiteX0" fmla="*/ 3695718 w 3695718"/>
                  <a:gd name="connsiteY0" fmla="*/ 108263 h 4186424"/>
                  <a:gd name="connsiteX1" fmla="*/ 2020909 w 3695718"/>
                  <a:gd name="connsiteY1" fmla="*/ 2012915 h 4186424"/>
                  <a:gd name="connsiteX2" fmla="*/ 1029866 w 3695718"/>
                  <a:gd name="connsiteY2" fmla="*/ 0 h 4186424"/>
                  <a:gd name="connsiteX3" fmla="*/ 0 w 3695718"/>
                  <a:gd name="connsiteY3" fmla="*/ 4186424 h 4186424"/>
                  <a:gd name="connsiteX4" fmla="*/ 1168012 w 3695718"/>
                  <a:gd name="connsiteY4" fmla="*/ 3147464 h 4186424"/>
                  <a:gd name="connsiteX5" fmla="*/ 1486347 w 3695718"/>
                  <a:gd name="connsiteY5" fmla="*/ 3428053 h 4186424"/>
                  <a:gd name="connsiteX6" fmla="*/ 1948833 w 3695718"/>
                  <a:gd name="connsiteY6" fmla="*/ 3611044 h 4186424"/>
                  <a:gd name="connsiteX7" fmla="*/ 3413553 w 3695718"/>
                  <a:gd name="connsiteY7" fmla="*/ 3186794 h 4186424"/>
                  <a:gd name="connsiteX8" fmla="*/ 3695718 w 3695718"/>
                  <a:gd name="connsiteY8" fmla="*/ 108263 h 4186424"/>
                  <a:gd name="connsiteX0" fmla="*/ 3789033 w 3789033"/>
                  <a:gd name="connsiteY0" fmla="*/ 0 h 4078161"/>
                  <a:gd name="connsiteX1" fmla="*/ 2114224 w 3789033"/>
                  <a:gd name="connsiteY1" fmla="*/ 1904652 h 4078161"/>
                  <a:gd name="connsiteX2" fmla="*/ 0 w 3789033"/>
                  <a:gd name="connsiteY2" fmla="*/ 660303 h 4078161"/>
                  <a:gd name="connsiteX3" fmla="*/ 93315 w 3789033"/>
                  <a:gd name="connsiteY3" fmla="*/ 4078161 h 4078161"/>
                  <a:gd name="connsiteX4" fmla="*/ 1261327 w 3789033"/>
                  <a:gd name="connsiteY4" fmla="*/ 3039201 h 4078161"/>
                  <a:gd name="connsiteX5" fmla="*/ 1579662 w 3789033"/>
                  <a:gd name="connsiteY5" fmla="*/ 3319790 h 4078161"/>
                  <a:gd name="connsiteX6" fmla="*/ 2042148 w 3789033"/>
                  <a:gd name="connsiteY6" fmla="*/ 3502781 h 4078161"/>
                  <a:gd name="connsiteX7" fmla="*/ 3506868 w 3789033"/>
                  <a:gd name="connsiteY7" fmla="*/ 3078531 h 4078161"/>
                  <a:gd name="connsiteX8" fmla="*/ 3789033 w 3789033"/>
                  <a:gd name="connsiteY8" fmla="*/ 0 h 4078161"/>
                  <a:gd name="connsiteX0" fmla="*/ 4032071 w 4032071"/>
                  <a:gd name="connsiteY0" fmla="*/ 0 h 3502844"/>
                  <a:gd name="connsiteX1" fmla="*/ 2357262 w 4032071"/>
                  <a:gd name="connsiteY1" fmla="*/ 1904652 h 3502844"/>
                  <a:gd name="connsiteX2" fmla="*/ 243038 w 4032071"/>
                  <a:gd name="connsiteY2" fmla="*/ 660303 h 3502844"/>
                  <a:gd name="connsiteX3" fmla="*/ 0 w 4032071"/>
                  <a:gd name="connsiteY3" fmla="*/ 2602025 h 3502844"/>
                  <a:gd name="connsiteX4" fmla="*/ 1504365 w 4032071"/>
                  <a:gd name="connsiteY4" fmla="*/ 3039201 h 3502844"/>
                  <a:gd name="connsiteX5" fmla="*/ 1822700 w 4032071"/>
                  <a:gd name="connsiteY5" fmla="*/ 3319790 h 3502844"/>
                  <a:gd name="connsiteX6" fmla="*/ 2285186 w 4032071"/>
                  <a:gd name="connsiteY6" fmla="*/ 3502781 h 3502844"/>
                  <a:gd name="connsiteX7" fmla="*/ 3749906 w 4032071"/>
                  <a:gd name="connsiteY7" fmla="*/ 3078531 h 3502844"/>
                  <a:gd name="connsiteX8" fmla="*/ 4032071 w 4032071"/>
                  <a:gd name="connsiteY8" fmla="*/ 0 h 3502844"/>
                  <a:gd name="connsiteX0" fmla="*/ 3911945 w 3911945"/>
                  <a:gd name="connsiteY0" fmla="*/ 0 h 3502844"/>
                  <a:gd name="connsiteX1" fmla="*/ 2237136 w 3911945"/>
                  <a:gd name="connsiteY1" fmla="*/ 1904652 h 3502844"/>
                  <a:gd name="connsiteX2" fmla="*/ 122912 w 3911945"/>
                  <a:gd name="connsiteY2" fmla="*/ 660303 h 3502844"/>
                  <a:gd name="connsiteX3" fmla="*/ 0 w 3911945"/>
                  <a:gd name="connsiteY3" fmla="*/ 1638267 h 3502844"/>
                  <a:gd name="connsiteX4" fmla="*/ 1384239 w 3911945"/>
                  <a:gd name="connsiteY4" fmla="*/ 3039201 h 3502844"/>
                  <a:gd name="connsiteX5" fmla="*/ 1702574 w 3911945"/>
                  <a:gd name="connsiteY5" fmla="*/ 3319790 h 3502844"/>
                  <a:gd name="connsiteX6" fmla="*/ 2165060 w 3911945"/>
                  <a:gd name="connsiteY6" fmla="*/ 3502781 h 3502844"/>
                  <a:gd name="connsiteX7" fmla="*/ 3629780 w 3911945"/>
                  <a:gd name="connsiteY7" fmla="*/ 3078531 h 3502844"/>
                  <a:gd name="connsiteX8" fmla="*/ 3911945 w 3911945"/>
                  <a:gd name="connsiteY8" fmla="*/ 0 h 3502844"/>
                  <a:gd name="connsiteX0" fmla="*/ 3815844 w 3815844"/>
                  <a:gd name="connsiteY0" fmla="*/ 0 h 3502844"/>
                  <a:gd name="connsiteX1" fmla="*/ 2141035 w 3815844"/>
                  <a:gd name="connsiteY1" fmla="*/ 1904652 h 3502844"/>
                  <a:gd name="connsiteX2" fmla="*/ 26811 w 3815844"/>
                  <a:gd name="connsiteY2" fmla="*/ 660303 h 3502844"/>
                  <a:gd name="connsiteX3" fmla="*/ 0 w 3815844"/>
                  <a:gd name="connsiteY3" fmla="*/ 1638267 h 3502844"/>
                  <a:gd name="connsiteX4" fmla="*/ 1288138 w 3815844"/>
                  <a:gd name="connsiteY4" fmla="*/ 3039201 h 3502844"/>
                  <a:gd name="connsiteX5" fmla="*/ 1606473 w 3815844"/>
                  <a:gd name="connsiteY5" fmla="*/ 3319790 h 3502844"/>
                  <a:gd name="connsiteX6" fmla="*/ 2068959 w 3815844"/>
                  <a:gd name="connsiteY6" fmla="*/ 3502781 h 3502844"/>
                  <a:gd name="connsiteX7" fmla="*/ 3533679 w 3815844"/>
                  <a:gd name="connsiteY7" fmla="*/ 3078531 h 3502844"/>
                  <a:gd name="connsiteX8" fmla="*/ 3815844 w 3815844"/>
                  <a:gd name="connsiteY8" fmla="*/ 0 h 3502844"/>
                  <a:gd name="connsiteX0" fmla="*/ 3893927 w 3893927"/>
                  <a:gd name="connsiteY0" fmla="*/ 0 h 3502844"/>
                  <a:gd name="connsiteX1" fmla="*/ 2219118 w 3893927"/>
                  <a:gd name="connsiteY1" fmla="*/ 1904652 h 3502844"/>
                  <a:gd name="connsiteX2" fmla="*/ 104894 w 3893927"/>
                  <a:gd name="connsiteY2" fmla="*/ 660303 h 3502844"/>
                  <a:gd name="connsiteX3" fmla="*/ 0 w 3893927"/>
                  <a:gd name="connsiteY3" fmla="*/ 1662666 h 3502844"/>
                  <a:gd name="connsiteX4" fmla="*/ 1366221 w 3893927"/>
                  <a:gd name="connsiteY4" fmla="*/ 3039201 h 3502844"/>
                  <a:gd name="connsiteX5" fmla="*/ 1684556 w 3893927"/>
                  <a:gd name="connsiteY5" fmla="*/ 3319790 h 3502844"/>
                  <a:gd name="connsiteX6" fmla="*/ 2147042 w 3893927"/>
                  <a:gd name="connsiteY6" fmla="*/ 3502781 h 3502844"/>
                  <a:gd name="connsiteX7" fmla="*/ 3611762 w 3893927"/>
                  <a:gd name="connsiteY7" fmla="*/ 3078531 h 3502844"/>
                  <a:gd name="connsiteX8" fmla="*/ 3893927 w 3893927"/>
                  <a:gd name="connsiteY8" fmla="*/ 0 h 3502844"/>
                  <a:gd name="connsiteX0" fmla="*/ 3893927 w 3893927"/>
                  <a:gd name="connsiteY0" fmla="*/ 0 h 3502844"/>
                  <a:gd name="connsiteX1" fmla="*/ 2219118 w 3893927"/>
                  <a:gd name="connsiteY1" fmla="*/ 1904652 h 3502844"/>
                  <a:gd name="connsiteX2" fmla="*/ 188983 w 3893927"/>
                  <a:gd name="connsiteY2" fmla="*/ 831095 h 3502844"/>
                  <a:gd name="connsiteX3" fmla="*/ 0 w 3893927"/>
                  <a:gd name="connsiteY3" fmla="*/ 1662666 h 3502844"/>
                  <a:gd name="connsiteX4" fmla="*/ 1366221 w 3893927"/>
                  <a:gd name="connsiteY4" fmla="*/ 3039201 h 3502844"/>
                  <a:gd name="connsiteX5" fmla="*/ 1684556 w 3893927"/>
                  <a:gd name="connsiteY5" fmla="*/ 3319790 h 3502844"/>
                  <a:gd name="connsiteX6" fmla="*/ 2147042 w 3893927"/>
                  <a:gd name="connsiteY6" fmla="*/ 3502781 h 3502844"/>
                  <a:gd name="connsiteX7" fmla="*/ 3611762 w 3893927"/>
                  <a:gd name="connsiteY7" fmla="*/ 3078531 h 3502844"/>
                  <a:gd name="connsiteX8" fmla="*/ 3893927 w 3893927"/>
                  <a:gd name="connsiteY8" fmla="*/ 0 h 3502844"/>
                  <a:gd name="connsiteX0" fmla="*/ 3893927 w 3893927"/>
                  <a:gd name="connsiteY0" fmla="*/ 0 h 3502844"/>
                  <a:gd name="connsiteX1" fmla="*/ 2219118 w 3893927"/>
                  <a:gd name="connsiteY1" fmla="*/ 1904652 h 3502844"/>
                  <a:gd name="connsiteX2" fmla="*/ 92882 w 3893927"/>
                  <a:gd name="connsiteY2" fmla="*/ 867693 h 3502844"/>
                  <a:gd name="connsiteX3" fmla="*/ 0 w 3893927"/>
                  <a:gd name="connsiteY3" fmla="*/ 1662666 h 3502844"/>
                  <a:gd name="connsiteX4" fmla="*/ 1366221 w 3893927"/>
                  <a:gd name="connsiteY4" fmla="*/ 3039201 h 3502844"/>
                  <a:gd name="connsiteX5" fmla="*/ 1684556 w 3893927"/>
                  <a:gd name="connsiteY5" fmla="*/ 3319790 h 3502844"/>
                  <a:gd name="connsiteX6" fmla="*/ 2147042 w 3893927"/>
                  <a:gd name="connsiteY6" fmla="*/ 3502781 h 3502844"/>
                  <a:gd name="connsiteX7" fmla="*/ 3611762 w 3893927"/>
                  <a:gd name="connsiteY7" fmla="*/ 3078531 h 3502844"/>
                  <a:gd name="connsiteX8" fmla="*/ 3893927 w 3893927"/>
                  <a:gd name="connsiteY8" fmla="*/ 0 h 3502844"/>
                  <a:gd name="connsiteX0" fmla="*/ 3893927 w 3893927"/>
                  <a:gd name="connsiteY0" fmla="*/ 0 h 3502844"/>
                  <a:gd name="connsiteX1" fmla="*/ 2147042 w 3893927"/>
                  <a:gd name="connsiteY1" fmla="*/ 2112043 h 3502844"/>
                  <a:gd name="connsiteX2" fmla="*/ 92882 w 3893927"/>
                  <a:gd name="connsiteY2" fmla="*/ 867693 h 3502844"/>
                  <a:gd name="connsiteX3" fmla="*/ 0 w 3893927"/>
                  <a:gd name="connsiteY3" fmla="*/ 1662666 h 3502844"/>
                  <a:gd name="connsiteX4" fmla="*/ 1366221 w 3893927"/>
                  <a:gd name="connsiteY4" fmla="*/ 3039201 h 3502844"/>
                  <a:gd name="connsiteX5" fmla="*/ 1684556 w 3893927"/>
                  <a:gd name="connsiteY5" fmla="*/ 3319790 h 3502844"/>
                  <a:gd name="connsiteX6" fmla="*/ 2147042 w 3893927"/>
                  <a:gd name="connsiteY6" fmla="*/ 3502781 h 3502844"/>
                  <a:gd name="connsiteX7" fmla="*/ 3611762 w 3893927"/>
                  <a:gd name="connsiteY7" fmla="*/ 3078531 h 3502844"/>
                  <a:gd name="connsiteX8" fmla="*/ 3893927 w 3893927"/>
                  <a:gd name="connsiteY8" fmla="*/ 0 h 3502844"/>
                  <a:gd name="connsiteX0" fmla="*/ 4014053 w 4014053"/>
                  <a:gd name="connsiteY0" fmla="*/ 0 h 3466246"/>
                  <a:gd name="connsiteX1" fmla="*/ 2147042 w 4014053"/>
                  <a:gd name="connsiteY1" fmla="*/ 2075445 h 3466246"/>
                  <a:gd name="connsiteX2" fmla="*/ 92882 w 4014053"/>
                  <a:gd name="connsiteY2" fmla="*/ 831095 h 3466246"/>
                  <a:gd name="connsiteX3" fmla="*/ 0 w 4014053"/>
                  <a:gd name="connsiteY3" fmla="*/ 1626068 h 3466246"/>
                  <a:gd name="connsiteX4" fmla="*/ 1366221 w 4014053"/>
                  <a:gd name="connsiteY4" fmla="*/ 3002603 h 3466246"/>
                  <a:gd name="connsiteX5" fmla="*/ 1684556 w 4014053"/>
                  <a:gd name="connsiteY5" fmla="*/ 3283192 h 3466246"/>
                  <a:gd name="connsiteX6" fmla="*/ 2147042 w 4014053"/>
                  <a:gd name="connsiteY6" fmla="*/ 3466183 h 3466246"/>
                  <a:gd name="connsiteX7" fmla="*/ 3611762 w 4014053"/>
                  <a:gd name="connsiteY7" fmla="*/ 3041933 h 3466246"/>
                  <a:gd name="connsiteX8" fmla="*/ 4014053 w 4014053"/>
                  <a:gd name="connsiteY8" fmla="*/ 0 h 3466246"/>
                  <a:gd name="connsiteX0" fmla="*/ 4014053 w 4014053"/>
                  <a:gd name="connsiteY0" fmla="*/ 0 h 3466246"/>
                  <a:gd name="connsiteX1" fmla="*/ 2147042 w 4014053"/>
                  <a:gd name="connsiteY1" fmla="*/ 2075445 h 3466246"/>
                  <a:gd name="connsiteX2" fmla="*/ 92882 w 4014053"/>
                  <a:gd name="connsiteY2" fmla="*/ 831095 h 3466246"/>
                  <a:gd name="connsiteX3" fmla="*/ 0 w 4014053"/>
                  <a:gd name="connsiteY3" fmla="*/ 1626068 h 3466246"/>
                  <a:gd name="connsiteX4" fmla="*/ 1366221 w 4014053"/>
                  <a:gd name="connsiteY4" fmla="*/ 3002603 h 3466246"/>
                  <a:gd name="connsiteX5" fmla="*/ 1684556 w 4014053"/>
                  <a:gd name="connsiteY5" fmla="*/ 3283192 h 3466246"/>
                  <a:gd name="connsiteX6" fmla="*/ 2147042 w 4014053"/>
                  <a:gd name="connsiteY6" fmla="*/ 3466183 h 3466246"/>
                  <a:gd name="connsiteX7" fmla="*/ 3659812 w 4014053"/>
                  <a:gd name="connsiteY7" fmla="*/ 2761345 h 3466246"/>
                  <a:gd name="connsiteX8" fmla="*/ 4014053 w 4014053"/>
                  <a:gd name="connsiteY8" fmla="*/ 0 h 3466246"/>
                  <a:gd name="connsiteX0" fmla="*/ 4014053 w 4014053"/>
                  <a:gd name="connsiteY0" fmla="*/ 0 h 3466246"/>
                  <a:gd name="connsiteX1" fmla="*/ 2147042 w 4014053"/>
                  <a:gd name="connsiteY1" fmla="*/ 2075445 h 3466246"/>
                  <a:gd name="connsiteX2" fmla="*/ 92882 w 4014053"/>
                  <a:gd name="connsiteY2" fmla="*/ 831095 h 3466246"/>
                  <a:gd name="connsiteX3" fmla="*/ 0 w 4014053"/>
                  <a:gd name="connsiteY3" fmla="*/ 1626068 h 3466246"/>
                  <a:gd name="connsiteX4" fmla="*/ 1366221 w 4014053"/>
                  <a:gd name="connsiteY4" fmla="*/ 3002603 h 3466246"/>
                  <a:gd name="connsiteX5" fmla="*/ 1684556 w 4014053"/>
                  <a:gd name="connsiteY5" fmla="*/ 3283192 h 3466246"/>
                  <a:gd name="connsiteX6" fmla="*/ 2147042 w 4014053"/>
                  <a:gd name="connsiteY6" fmla="*/ 3466183 h 3466246"/>
                  <a:gd name="connsiteX7" fmla="*/ 3227997 w 4014053"/>
                  <a:gd name="connsiteY7" fmla="*/ 3053733 h 3466246"/>
                  <a:gd name="connsiteX8" fmla="*/ 4014053 w 4014053"/>
                  <a:gd name="connsiteY8" fmla="*/ 0 h 3466246"/>
                  <a:gd name="connsiteX0" fmla="*/ 4057234 w 4057234"/>
                  <a:gd name="connsiteY0" fmla="*/ 177643 h 2635151"/>
                  <a:gd name="connsiteX1" fmla="*/ 2147042 w 4057234"/>
                  <a:gd name="connsiteY1" fmla="*/ 1244350 h 2635151"/>
                  <a:gd name="connsiteX2" fmla="*/ 92882 w 4057234"/>
                  <a:gd name="connsiteY2" fmla="*/ 0 h 2635151"/>
                  <a:gd name="connsiteX3" fmla="*/ 0 w 4057234"/>
                  <a:gd name="connsiteY3" fmla="*/ 794973 h 2635151"/>
                  <a:gd name="connsiteX4" fmla="*/ 1366221 w 4057234"/>
                  <a:gd name="connsiteY4" fmla="*/ 2171508 h 2635151"/>
                  <a:gd name="connsiteX5" fmla="*/ 1684556 w 4057234"/>
                  <a:gd name="connsiteY5" fmla="*/ 2452097 h 2635151"/>
                  <a:gd name="connsiteX6" fmla="*/ 2147042 w 4057234"/>
                  <a:gd name="connsiteY6" fmla="*/ 2635088 h 2635151"/>
                  <a:gd name="connsiteX7" fmla="*/ 3227997 w 4057234"/>
                  <a:gd name="connsiteY7" fmla="*/ 2222638 h 2635151"/>
                  <a:gd name="connsiteX8" fmla="*/ 4057234 w 4057234"/>
                  <a:gd name="connsiteY8" fmla="*/ 177643 h 2635151"/>
                  <a:gd name="connsiteX0" fmla="*/ 4057234 w 4057234"/>
                  <a:gd name="connsiteY0" fmla="*/ 409852 h 2867360"/>
                  <a:gd name="connsiteX1" fmla="*/ 2967492 w 4057234"/>
                  <a:gd name="connsiteY1" fmla="*/ 0 h 2867360"/>
                  <a:gd name="connsiteX2" fmla="*/ 92882 w 4057234"/>
                  <a:gd name="connsiteY2" fmla="*/ 232209 h 2867360"/>
                  <a:gd name="connsiteX3" fmla="*/ 0 w 4057234"/>
                  <a:gd name="connsiteY3" fmla="*/ 1027182 h 2867360"/>
                  <a:gd name="connsiteX4" fmla="*/ 1366221 w 4057234"/>
                  <a:gd name="connsiteY4" fmla="*/ 2403717 h 2867360"/>
                  <a:gd name="connsiteX5" fmla="*/ 1684556 w 4057234"/>
                  <a:gd name="connsiteY5" fmla="*/ 2684306 h 2867360"/>
                  <a:gd name="connsiteX6" fmla="*/ 2147042 w 4057234"/>
                  <a:gd name="connsiteY6" fmla="*/ 2867297 h 2867360"/>
                  <a:gd name="connsiteX7" fmla="*/ 3227997 w 4057234"/>
                  <a:gd name="connsiteY7" fmla="*/ 2454847 h 2867360"/>
                  <a:gd name="connsiteX8" fmla="*/ 4057234 w 4057234"/>
                  <a:gd name="connsiteY8" fmla="*/ 409852 h 2867360"/>
                  <a:gd name="connsiteX0" fmla="*/ 4057234 w 4057234"/>
                  <a:gd name="connsiteY0" fmla="*/ 409852 h 2867360"/>
                  <a:gd name="connsiteX1" fmla="*/ 2967492 w 4057234"/>
                  <a:gd name="connsiteY1" fmla="*/ 0 h 2867360"/>
                  <a:gd name="connsiteX2" fmla="*/ 2122415 w 4057234"/>
                  <a:gd name="connsiteY2" fmla="*/ 71395 h 2867360"/>
                  <a:gd name="connsiteX3" fmla="*/ 0 w 4057234"/>
                  <a:gd name="connsiteY3" fmla="*/ 1027182 h 2867360"/>
                  <a:gd name="connsiteX4" fmla="*/ 1366221 w 4057234"/>
                  <a:gd name="connsiteY4" fmla="*/ 2403717 h 2867360"/>
                  <a:gd name="connsiteX5" fmla="*/ 1684556 w 4057234"/>
                  <a:gd name="connsiteY5" fmla="*/ 2684306 h 2867360"/>
                  <a:gd name="connsiteX6" fmla="*/ 2147042 w 4057234"/>
                  <a:gd name="connsiteY6" fmla="*/ 2867297 h 2867360"/>
                  <a:gd name="connsiteX7" fmla="*/ 3227997 w 4057234"/>
                  <a:gd name="connsiteY7" fmla="*/ 2454847 h 2867360"/>
                  <a:gd name="connsiteX8" fmla="*/ 4057234 w 4057234"/>
                  <a:gd name="connsiteY8" fmla="*/ 409852 h 2867360"/>
                  <a:gd name="connsiteX0" fmla="*/ 4057234 w 4057234"/>
                  <a:gd name="connsiteY0" fmla="*/ 409852 h 2684471"/>
                  <a:gd name="connsiteX1" fmla="*/ 2967492 w 4057234"/>
                  <a:gd name="connsiteY1" fmla="*/ 0 h 2684471"/>
                  <a:gd name="connsiteX2" fmla="*/ 2122415 w 4057234"/>
                  <a:gd name="connsiteY2" fmla="*/ 71395 h 2684471"/>
                  <a:gd name="connsiteX3" fmla="*/ 0 w 4057234"/>
                  <a:gd name="connsiteY3" fmla="*/ 1027182 h 2684471"/>
                  <a:gd name="connsiteX4" fmla="*/ 1366221 w 4057234"/>
                  <a:gd name="connsiteY4" fmla="*/ 2403717 h 2684471"/>
                  <a:gd name="connsiteX5" fmla="*/ 1684556 w 4057234"/>
                  <a:gd name="connsiteY5" fmla="*/ 2684306 h 2684471"/>
                  <a:gd name="connsiteX6" fmla="*/ 2765978 w 4057234"/>
                  <a:gd name="connsiteY6" fmla="*/ 2531052 h 2684471"/>
                  <a:gd name="connsiteX7" fmla="*/ 3227997 w 4057234"/>
                  <a:gd name="connsiteY7" fmla="*/ 2454847 h 2684471"/>
                  <a:gd name="connsiteX8" fmla="*/ 4057234 w 4057234"/>
                  <a:gd name="connsiteY8" fmla="*/ 409852 h 2684471"/>
                  <a:gd name="connsiteX0" fmla="*/ 4057234 w 4057234"/>
                  <a:gd name="connsiteY0" fmla="*/ 409852 h 2553020"/>
                  <a:gd name="connsiteX1" fmla="*/ 2967492 w 4057234"/>
                  <a:gd name="connsiteY1" fmla="*/ 0 h 2553020"/>
                  <a:gd name="connsiteX2" fmla="*/ 2122415 w 4057234"/>
                  <a:gd name="connsiteY2" fmla="*/ 71395 h 2553020"/>
                  <a:gd name="connsiteX3" fmla="*/ 0 w 4057234"/>
                  <a:gd name="connsiteY3" fmla="*/ 1027182 h 2553020"/>
                  <a:gd name="connsiteX4" fmla="*/ 1366221 w 4057234"/>
                  <a:gd name="connsiteY4" fmla="*/ 2403717 h 2553020"/>
                  <a:gd name="connsiteX5" fmla="*/ 2397052 w 4057234"/>
                  <a:gd name="connsiteY5" fmla="*/ 2552730 h 2553020"/>
                  <a:gd name="connsiteX6" fmla="*/ 2765978 w 4057234"/>
                  <a:gd name="connsiteY6" fmla="*/ 2531052 h 2553020"/>
                  <a:gd name="connsiteX7" fmla="*/ 3227997 w 4057234"/>
                  <a:gd name="connsiteY7" fmla="*/ 2454847 h 2553020"/>
                  <a:gd name="connsiteX8" fmla="*/ 4057234 w 4057234"/>
                  <a:gd name="connsiteY8" fmla="*/ 409852 h 2553020"/>
                  <a:gd name="connsiteX0" fmla="*/ 2691013 w 2691013"/>
                  <a:gd name="connsiteY0" fmla="*/ 409852 h 2553020"/>
                  <a:gd name="connsiteX1" fmla="*/ 1601271 w 2691013"/>
                  <a:gd name="connsiteY1" fmla="*/ 0 h 2553020"/>
                  <a:gd name="connsiteX2" fmla="*/ 756194 w 2691013"/>
                  <a:gd name="connsiteY2" fmla="*/ 71395 h 2553020"/>
                  <a:gd name="connsiteX3" fmla="*/ 274678 w 2691013"/>
                  <a:gd name="connsiteY3" fmla="*/ 544742 h 2553020"/>
                  <a:gd name="connsiteX4" fmla="*/ 0 w 2691013"/>
                  <a:gd name="connsiteY4" fmla="*/ 2403717 h 2553020"/>
                  <a:gd name="connsiteX5" fmla="*/ 1030831 w 2691013"/>
                  <a:gd name="connsiteY5" fmla="*/ 2552730 h 2553020"/>
                  <a:gd name="connsiteX6" fmla="*/ 1399757 w 2691013"/>
                  <a:gd name="connsiteY6" fmla="*/ 2531052 h 2553020"/>
                  <a:gd name="connsiteX7" fmla="*/ 1861776 w 2691013"/>
                  <a:gd name="connsiteY7" fmla="*/ 2454847 h 2553020"/>
                  <a:gd name="connsiteX8" fmla="*/ 2691013 w 2691013"/>
                  <a:gd name="connsiteY8" fmla="*/ 409852 h 2553020"/>
                  <a:gd name="connsiteX0" fmla="*/ 2691013 w 2691013"/>
                  <a:gd name="connsiteY0" fmla="*/ 409852 h 2646176"/>
                  <a:gd name="connsiteX1" fmla="*/ 1601271 w 2691013"/>
                  <a:gd name="connsiteY1" fmla="*/ 0 h 2646176"/>
                  <a:gd name="connsiteX2" fmla="*/ 756194 w 2691013"/>
                  <a:gd name="connsiteY2" fmla="*/ 71395 h 2646176"/>
                  <a:gd name="connsiteX3" fmla="*/ 274678 w 2691013"/>
                  <a:gd name="connsiteY3" fmla="*/ 544742 h 2646176"/>
                  <a:gd name="connsiteX4" fmla="*/ 0 w 2691013"/>
                  <a:gd name="connsiteY4" fmla="*/ 2403717 h 2646176"/>
                  <a:gd name="connsiteX5" fmla="*/ 1030831 w 2691013"/>
                  <a:gd name="connsiteY5" fmla="*/ 2552730 h 2646176"/>
                  <a:gd name="connsiteX6" fmla="*/ 1861776 w 2691013"/>
                  <a:gd name="connsiteY6" fmla="*/ 2454847 h 2646176"/>
                  <a:gd name="connsiteX7" fmla="*/ 2691013 w 2691013"/>
                  <a:gd name="connsiteY7" fmla="*/ 409852 h 2646176"/>
                  <a:gd name="connsiteX0" fmla="*/ 2691013 w 2691013"/>
                  <a:gd name="connsiteY0" fmla="*/ 409852 h 2675213"/>
                  <a:gd name="connsiteX1" fmla="*/ 1601271 w 2691013"/>
                  <a:gd name="connsiteY1" fmla="*/ 0 h 2675213"/>
                  <a:gd name="connsiteX2" fmla="*/ 756194 w 2691013"/>
                  <a:gd name="connsiteY2" fmla="*/ 71395 h 2675213"/>
                  <a:gd name="connsiteX3" fmla="*/ 274678 w 2691013"/>
                  <a:gd name="connsiteY3" fmla="*/ 544742 h 2675213"/>
                  <a:gd name="connsiteX4" fmla="*/ 0 w 2691013"/>
                  <a:gd name="connsiteY4" fmla="*/ 2403717 h 2675213"/>
                  <a:gd name="connsiteX5" fmla="*/ 1861776 w 2691013"/>
                  <a:gd name="connsiteY5" fmla="*/ 2454847 h 2675213"/>
                  <a:gd name="connsiteX6" fmla="*/ 2691013 w 2691013"/>
                  <a:gd name="connsiteY6" fmla="*/ 409852 h 2675213"/>
                  <a:gd name="connsiteX0" fmla="*/ 2691013 w 2691013"/>
                  <a:gd name="connsiteY0" fmla="*/ 409852 h 2454847"/>
                  <a:gd name="connsiteX1" fmla="*/ 1601271 w 2691013"/>
                  <a:gd name="connsiteY1" fmla="*/ 0 h 2454847"/>
                  <a:gd name="connsiteX2" fmla="*/ 756194 w 2691013"/>
                  <a:gd name="connsiteY2" fmla="*/ 71395 h 2454847"/>
                  <a:gd name="connsiteX3" fmla="*/ 274678 w 2691013"/>
                  <a:gd name="connsiteY3" fmla="*/ 544742 h 2454847"/>
                  <a:gd name="connsiteX4" fmla="*/ 0 w 2691013"/>
                  <a:gd name="connsiteY4" fmla="*/ 2403717 h 2454847"/>
                  <a:gd name="connsiteX5" fmla="*/ 1861776 w 2691013"/>
                  <a:gd name="connsiteY5" fmla="*/ 2454847 h 2454847"/>
                  <a:gd name="connsiteX6" fmla="*/ 2691013 w 2691013"/>
                  <a:gd name="connsiteY6" fmla="*/ 409852 h 2454847"/>
                  <a:gd name="connsiteX0" fmla="*/ 2719801 w 2719801"/>
                  <a:gd name="connsiteY0" fmla="*/ 409852 h 3353979"/>
                  <a:gd name="connsiteX1" fmla="*/ 1630059 w 2719801"/>
                  <a:gd name="connsiteY1" fmla="*/ 0 h 3353979"/>
                  <a:gd name="connsiteX2" fmla="*/ 784982 w 2719801"/>
                  <a:gd name="connsiteY2" fmla="*/ 71395 h 3353979"/>
                  <a:gd name="connsiteX3" fmla="*/ 303466 w 2719801"/>
                  <a:gd name="connsiteY3" fmla="*/ 544742 h 3353979"/>
                  <a:gd name="connsiteX4" fmla="*/ 0 w 2719801"/>
                  <a:gd name="connsiteY4" fmla="*/ 3353979 h 3353979"/>
                  <a:gd name="connsiteX5" fmla="*/ 1890564 w 2719801"/>
                  <a:gd name="connsiteY5" fmla="*/ 2454847 h 3353979"/>
                  <a:gd name="connsiteX6" fmla="*/ 2719801 w 2719801"/>
                  <a:gd name="connsiteY6" fmla="*/ 409852 h 3353979"/>
                  <a:gd name="connsiteX0" fmla="*/ 2798968 w 2798968"/>
                  <a:gd name="connsiteY0" fmla="*/ 307516 h 3353979"/>
                  <a:gd name="connsiteX1" fmla="*/ 1630059 w 2798968"/>
                  <a:gd name="connsiteY1" fmla="*/ 0 h 3353979"/>
                  <a:gd name="connsiteX2" fmla="*/ 784982 w 2798968"/>
                  <a:gd name="connsiteY2" fmla="*/ 71395 h 3353979"/>
                  <a:gd name="connsiteX3" fmla="*/ 303466 w 2798968"/>
                  <a:gd name="connsiteY3" fmla="*/ 544742 h 3353979"/>
                  <a:gd name="connsiteX4" fmla="*/ 0 w 2798968"/>
                  <a:gd name="connsiteY4" fmla="*/ 3353979 h 3353979"/>
                  <a:gd name="connsiteX5" fmla="*/ 1890564 w 2798968"/>
                  <a:gd name="connsiteY5" fmla="*/ 2454847 h 3353979"/>
                  <a:gd name="connsiteX6" fmla="*/ 2798968 w 2798968"/>
                  <a:gd name="connsiteY6" fmla="*/ 307516 h 3353979"/>
                  <a:gd name="connsiteX0" fmla="*/ 2798968 w 2798968"/>
                  <a:gd name="connsiteY0" fmla="*/ 307516 h 3353979"/>
                  <a:gd name="connsiteX1" fmla="*/ 1630059 w 2798968"/>
                  <a:gd name="connsiteY1" fmla="*/ 0 h 3353979"/>
                  <a:gd name="connsiteX2" fmla="*/ 799376 w 2798968"/>
                  <a:gd name="connsiteY2" fmla="*/ 319925 h 3353979"/>
                  <a:gd name="connsiteX3" fmla="*/ 303466 w 2798968"/>
                  <a:gd name="connsiteY3" fmla="*/ 544742 h 3353979"/>
                  <a:gd name="connsiteX4" fmla="*/ 0 w 2798968"/>
                  <a:gd name="connsiteY4" fmla="*/ 3353979 h 3353979"/>
                  <a:gd name="connsiteX5" fmla="*/ 1890564 w 2798968"/>
                  <a:gd name="connsiteY5" fmla="*/ 2454847 h 3353979"/>
                  <a:gd name="connsiteX6" fmla="*/ 2798968 w 2798968"/>
                  <a:gd name="connsiteY6" fmla="*/ 307516 h 335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968" h="3353979">
                    <a:moveTo>
                      <a:pt x="2798968" y="307516"/>
                    </a:moveTo>
                    <a:lnTo>
                      <a:pt x="1630059" y="0"/>
                    </a:lnTo>
                    <a:lnTo>
                      <a:pt x="799376" y="319925"/>
                    </a:lnTo>
                    <a:lnTo>
                      <a:pt x="303466" y="544742"/>
                    </a:lnTo>
                    <a:lnTo>
                      <a:pt x="0" y="3353979"/>
                    </a:lnTo>
                    <a:lnTo>
                      <a:pt x="1890564" y="2454847"/>
                    </a:lnTo>
                    <a:lnTo>
                      <a:pt x="2798968" y="307516"/>
                    </a:lnTo>
                    <a:close/>
                  </a:path>
                </a:pathLst>
              </a:custGeom>
              <a:gradFill flip="none" rotWithShape="1">
                <a:gsLst>
                  <a:gs pos="21000">
                    <a:schemeClr val="bg2">
                      <a:lumMod val="75000"/>
                      <a:alpha val="0"/>
                    </a:schemeClr>
                  </a:gs>
                  <a:gs pos="100000">
                    <a:schemeClr val="accent5">
                      <a:lumMod val="50000"/>
                      <a:alpha val="48000"/>
                    </a:schemeClr>
                  </a:gs>
                </a:gsLst>
                <a:lin ang="8100000" scaled="0"/>
                <a:tileRect/>
              </a:gradFill>
              <a:ln w="6350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lt"/>
                    <a:ea typeface="+mj-ea"/>
                    <a:cs typeface="Arial"/>
                  </a:rPr>
                  <a:t>    </a:t>
                </a:r>
              </a:p>
            </p:txBody>
          </p:sp>
          <p:sp>
            <p:nvSpPr>
              <p:cNvPr id="23" name="Isosceles Triangle 119"/>
              <p:cNvSpPr/>
              <p:nvPr/>
            </p:nvSpPr>
            <p:spPr bwMode="auto">
              <a:xfrm rot="308187" flipH="1" flipV="1">
                <a:off x="5598941" y="193837"/>
                <a:ext cx="2831159" cy="4144456"/>
              </a:xfrm>
              <a:custGeom>
                <a:avLst/>
                <a:gdLst>
                  <a:gd name="connsiteX0" fmla="*/ 0 w 1305107"/>
                  <a:gd name="connsiteY0" fmla="*/ 1093871 h 1093871"/>
                  <a:gd name="connsiteX1" fmla="*/ 652554 w 1305107"/>
                  <a:gd name="connsiteY1" fmla="*/ 0 h 1093871"/>
                  <a:gd name="connsiteX2" fmla="*/ 1305107 w 1305107"/>
                  <a:gd name="connsiteY2" fmla="*/ 1093871 h 1093871"/>
                  <a:gd name="connsiteX3" fmla="*/ 0 w 1305107"/>
                  <a:gd name="connsiteY3" fmla="*/ 1093871 h 1093871"/>
                  <a:gd name="connsiteX0" fmla="*/ 978702 w 978702"/>
                  <a:gd name="connsiteY0" fmla="*/ 283666 h 1093871"/>
                  <a:gd name="connsiteX1" fmla="*/ 0 w 978702"/>
                  <a:gd name="connsiteY1" fmla="*/ 0 h 1093871"/>
                  <a:gd name="connsiteX2" fmla="*/ 652553 w 978702"/>
                  <a:gd name="connsiteY2" fmla="*/ 1093871 h 1093871"/>
                  <a:gd name="connsiteX3" fmla="*/ 978702 w 978702"/>
                  <a:gd name="connsiteY3" fmla="*/ 283666 h 1093871"/>
                  <a:gd name="connsiteX0" fmla="*/ 934909 w 934909"/>
                  <a:gd name="connsiteY0" fmla="*/ 0 h 1138666"/>
                  <a:gd name="connsiteX1" fmla="*/ 0 w 934909"/>
                  <a:gd name="connsiteY1" fmla="*/ 44795 h 1138666"/>
                  <a:gd name="connsiteX2" fmla="*/ 652553 w 934909"/>
                  <a:gd name="connsiteY2" fmla="*/ 1138666 h 1138666"/>
                  <a:gd name="connsiteX3" fmla="*/ 934909 w 934909"/>
                  <a:gd name="connsiteY3" fmla="*/ 0 h 1138666"/>
                  <a:gd name="connsiteX0" fmla="*/ 913013 w 913013"/>
                  <a:gd name="connsiteY0" fmla="*/ 9949 h 1093871"/>
                  <a:gd name="connsiteX1" fmla="*/ 0 w 913013"/>
                  <a:gd name="connsiteY1" fmla="*/ 0 h 1093871"/>
                  <a:gd name="connsiteX2" fmla="*/ 652553 w 913013"/>
                  <a:gd name="connsiteY2" fmla="*/ 1093871 h 1093871"/>
                  <a:gd name="connsiteX3" fmla="*/ 913013 w 913013"/>
                  <a:gd name="connsiteY3" fmla="*/ 9949 h 1093871"/>
                  <a:gd name="connsiteX0" fmla="*/ 260460 w 984767"/>
                  <a:gd name="connsiteY0" fmla="*/ 202591 h 1286513"/>
                  <a:gd name="connsiteX1" fmla="*/ 984767 w 984767"/>
                  <a:gd name="connsiteY1" fmla="*/ 0 h 1286513"/>
                  <a:gd name="connsiteX2" fmla="*/ 0 w 984767"/>
                  <a:gd name="connsiteY2" fmla="*/ 1286513 h 1286513"/>
                  <a:gd name="connsiteX3" fmla="*/ 260460 w 984767"/>
                  <a:gd name="connsiteY3" fmla="*/ 202591 h 1286513"/>
                  <a:gd name="connsiteX0" fmla="*/ 1372998 w 1372998"/>
                  <a:gd name="connsiteY0" fmla="*/ 970111 h 1286513"/>
                  <a:gd name="connsiteX1" fmla="*/ 984767 w 1372998"/>
                  <a:gd name="connsiteY1" fmla="*/ 0 h 1286513"/>
                  <a:gd name="connsiteX2" fmla="*/ 0 w 1372998"/>
                  <a:gd name="connsiteY2" fmla="*/ 1286513 h 1286513"/>
                  <a:gd name="connsiteX3" fmla="*/ 1372998 w 1372998"/>
                  <a:gd name="connsiteY3" fmla="*/ 970111 h 1286513"/>
                  <a:gd name="connsiteX0" fmla="*/ 388231 w 1205261"/>
                  <a:gd name="connsiteY0" fmla="*/ 970111 h 1127477"/>
                  <a:gd name="connsiteX1" fmla="*/ 0 w 1205261"/>
                  <a:gd name="connsiteY1" fmla="*/ 0 h 1127477"/>
                  <a:gd name="connsiteX2" fmla="*/ 1205261 w 1205261"/>
                  <a:gd name="connsiteY2" fmla="*/ 1127477 h 1127477"/>
                  <a:gd name="connsiteX3" fmla="*/ 388231 w 1205261"/>
                  <a:gd name="connsiteY3" fmla="*/ 970111 h 1127477"/>
                  <a:gd name="connsiteX0" fmla="*/ 388231 w 1310146"/>
                  <a:gd name="connsiteY0" fmla="*/ 970111 h 1089812"/>
                  <a:gd name="connsiteX1" fmla="*/ 0 w 1310146"/>
                  <a:gd name="connsiteY1" fmla="*/ 0 h 1089812"/>
                  <a:gd name="connsiteX2" fmla="*/ 1310146 w 1310146"/>
                  <a:gd name="connsiteY2" fmla="*/ 1089812 h 1089812"/>
                  <a:gd name="connsiteX3" fmla="*/ 388231 w 1310146"/>
                  <a:gd name="connsiteY3" fmla="*/ 970111 h 1089812"/>
                  <a:gd name="connsiteX0" fmla="*/ 388231 w 1288627"/>
                  <a:gd name="connsiteY0" fmla="*/ 970111 h 1025745"/>
                  <a:gd name="connsiteX1" fmla="*/ 0 w 1288627"/>
                  <a:gd name="connsiteY1" fmla="*/ 0 h 1025745"/>
                  <a:gd name="connsiteX2" fmla="*/ 1288627 w 1288627"/>
                  <a:gd name="connsiteY2" fmla="*/ 1025745 h 1025745"/>
                  <a:gd name="connsiteX3" fmla="*/ 388231 w 1288627"/>
                  <a:gd name="connsiteY3" fmla="*/ 970111 h 1025745"/>
                  <a:gd name="connsiteX0" fmla="*/ 208638 w 1288627"/>
                  <a:gd name="connsiteY0" fmla="*/ 1075929 h 1075929"/>
                  <a:gd name="connsiteX1" fmla="*/ 0 w 1288627"/>
                  <a:gd name="connsiteY1" fmla="*/ 0 h 1075929"/>
                  <a:gd name="connsiteX2" fmla="*/ 1288627 w 1288627"/>
                  <a:gd name="connsiteY2" fmla="*/ 1025745 h 1075929"/>
                  <a:gd name="connsiteX3" fmla="*/ 208638 w 1288627"/>
                  <a:gd name="connsiteY3" fmla="*/ 1075929 h 1075929"/>
                  <a:gd name="connsiteX0" fmla="*/ 208638 w 1339501"/>
                  <a:gd name="connsiteY0" fmla="*/ 1075929 h 1075929"/>
                  <a:gd name="connsiteX1" fmla="*/ 0 w 1339501"/>
                  <a:gd name="connsiteY1" fmla="*/ 0 h 1075929"/>
                  <a:gd name="connsiteX2" fmla="*/ 1339501 w 1339501"/>
                  <a:gd name="connsiteY2" fmla="*/ 953150 h 1075929"/>
                  <a:gd name="connsiteX3" fmla="*/ 208638 w 1339501"/>
                  <a:gd name="connsiteY3" fmla="*/ 1075929 h 1075929"/>
                  <a:gd name="connsiteX0" fmla="*/ 208638 w 1376028"/>
                  <a:gd name="connsiteY0" fmla="*/ 1075929 h 1075929"/>
                  <a:gd name="connsiteX1" fmla="*/ 0 w 1376028"/>
                  <a:gd name="connsiteY1" fmla="*/ 0 h 1075929"/>
                  <a:gd name="connsiteX2" fmla="*/ 1376028 w 1376028"/>
                  <a:gd name="connsiteY2" fmla="*/ 926103 h 1075929"/>
                  <a:gd name="connsiteX3" fmla="*/ 208638 w 1376028"/>
                  <a:gd name="connsiteY3" fmla="*/ 1075929 h 1075929"/>
                  <a:gd name="connsiteX0" fmla="*/ 208638 w 1443430"/>
                  <a:gd name="connsiteY0" fmla="*/ 1075929 h 1075929"/>
                  <a:gd name="connsiteX1" fmla="*/ 0 w 1443430"/>
                  <a:gd name="connsiteY1" fmla="*/ 0 h 1075929"/>
                  <a:gd name="connsiteX2" fmla="*/ 1443430 w 1443430"/>
                  <a:gd name="connsiteY2" fmla="*/ 880075 h 1075929"/>
                  <a:gd name="connsiteX3" fmla="*/ 208638 w 1443430"/>
                  <a:gd name="connsiteY3" fmla="*/ 1075929 h 1075929"/>
                  <a:gd name="connsiteX0" fmla="*/ 1491847 w 1491847"/>
                  <a:gd name="connsiteY0" fmla="*/ 0 h 1091925"/>
                  <a:gd name="connsiteX1" fmla="*/ 0 w 1491847"/>
                  <a:gd name="connsiteY1" fmla="*/ 211849 h 1091925"/>
                  <a:gd name="connsiteX2" fmla="*/ 1443430 w 1491847"/>
                  <a:gd name="connsiteY2" fmla="*/ 1091924 h 1091925"/>
                  <a:gd name="connsiteX3" fmla="*/ 1491847 w 1491847"/>
                  <a:gd name="connsiteY3" fmla="*/ 0 h 1091925"/>
                  <a:gd name="connsiteX0" fmla="*/ 1603715 w 1603715"/>
                  <a:gd name="connsiteY0" fmla="*/ 0 h 908228"/>
                  <a:gd name="connsiteX1" fmla="*/ 0 w 1603715"/>
                  <a:gd name="connsiteY1" fmla="*/ 28152 h 908228"/>
                  <a:gd name="connsiteX2" fmla="*/ 1443430 w 1603715"/>
                  <a:gd name="connsiteY2" fmla="*/ 908227 h 908228"/>
                  <a:gd name="connsiteX3" fmla="*/ 1603715 w 1603715"/>
                  <a:gd name="connsiteY3" fmla="*/ 0 h 908228"/>
                  <a:gd name="connsiteX0" fmla="*/ 1603715 w 1603715"/>
                  <a:gd name="connsiteY0" fmla="*/ 0 h 908227"/>
                  <a:gd name="connsiteX1" fmla="*/ 684064 w 1603715"/>
                  <a:gd name="connsiteY1" fmla="*/ 19194 h 908227"/>
                  <a:gd name="connsiteX2" fmla="*/ 0 w 1603715"/>
                  <a:gd name="connsiteY2" fmla="*/ 28152 h 908227"/>
                  <a:gd name="connsiteX3" fmla="*/ 1443430 w 1603715"/>
                  <a:gd name="connsiteY3" fmla="*/ 908227 h 908227"/>
                  <a:gd name="connsiteX4" fmla="*/ 1603715 w 1603715"/>
                  <a:gd name="connsiteY4" fmla="*/ 0 h 908227"/>
                  <a:gd name="connsiteX0" fmla="*/ 1603715 w 1603715"/>
                  <a:gd name="connsiteY0" fmla="*/ 0 h 908227"/>
                  <a:gd name="connsiteX1" fmla="*/ 684064 w 1603715"/>
                  <a:gd name="connsiteY1" fmla="*/ 19194 h 908227"/>
                  <a:gd name="connsiteX2" fmla="*/ 0 w 1603715"/>
                  <a:gd name="connsiteY2" fmla="*/ 28152 h 908227"/>
                  <a:gd name="connsiteX3" fmla="*/ 1443430 w 1603715"/>
                  <a:gd name="connsiteY3" fmla="*/ 908227 h 908227"/>
                  <a:gd name="connsiteX4" fmla="*/ 1603715 w 1603715"/>
                  <a:gd name="connsiteY4" fmla="*/ 0 h 908227"/>
                  <a:gd name="connsiteX0" fmla="*/ 4458015 w 4458015"/>
                  <a:gd name="connsiteY0" fmla="*/ 0 h 1615944"/>
                  <a:gd name="connsiteX1" fmla="*/ 3538364 w 4458015"/>
                  <a:gd name="connsiteY1" fmla="*/ 19194 h 1615944"/>
                  <a:gd name="connsiteX2" fmla="*/ 0 w 4458015"/>
                  <a:gd name="connsiteY2" fmla="*/ 1615944 h 1615944"/>
                  <a:gd name="connsiteX3" fmla="*/ 4297730 w 4458015"/>
                  <a:gd name="connsiteY3" fmla="*/ 908227 h 1615944"/>
                  <a:gd name="connsiteX4" fmla="*/ 4458015 w 4458015"/>
                  <a:gd name="connsiteY4" fmla="*/ 0 h 1615944"/>
                  <a:gd name="connsiteX0" fmla="*/ 4458015 w 4458015"/>
                  <a:gd name="connsiteY0" fmla="*/ 114204 h 1730148"/>
                  <a:gd name="connsiteX1" fmla="*/ 2253961 w 4458015"/>
                  <a:gd name="connsiteY1" fmla="*/ 0 h 1730148"/>
                  <a:gd name="connsiteX2" fmla="*/ 0 w 4458015"/>
                  <a:gd name="connsiteY2" fmla="*/ 1730148 h 1730148"/>
                  <a:gd name="connsiteX3" fmla="*/ 4297730 w 4458015"/>
                  <a:gd name="connsiteY3" fmla="*/ 1022431 h 1730148"/>
                  <a:gd name="connsiteX4" fmla="*/ 4458015 w 4458015"/>
                  <a:gd name="connsiteY4" fmla="*/ 114204 h 1730148"/>
                  <a:gd name="connsiteX0" fmla="*/ 4458015 w 4458015"/>
                  <a:gd name="connsiteY0" fmla="*/ 1956954 h 3572898"/>
                  <a:gd name="connsiteX1" fmla="*/ 2028667 w 4458015"/>
                  <a:gd name="connsiteY1" fmla="*/ 0 h 3572898"/>
                  <a:gd name="connsiteX2" fmla="*/ 0 w 4458015"/>
                  <a:gd name="connsiteY2" fmla="*/ 3572898 h 3572898"/>
                  <a:gd name="connsiteX3" fmla="*/ 4297730 w 4458015"/>
                  <a:gd name="connsiteY3" fmla="*/ 2865181 h 3572898"/>
                  <a:gd name="connsiteX4" fmla="*/ 4458015 w 4458015"/>
                  <a:gd name="connsiteY4" fmla="*/ 1956954 h 3572898"/>
                  <a:gd name="connsiteX0" fmla="*/ 4458015 w 4761642"/>
                  <a:gd name="connsiteY0" fmla="*/ 1956954 h 3572898"/>
                  <a:gd name="connsiteX1" fmla="*/ 2028667 w 4761642"/>
                  <a:gd name="connsiteY1" fmla="*/ 0 h 3572898"/>
                  <a:gd name="connsiteX2" fmla="*/ 0 w 4761642"/>
                  <a:gd name="connsiteY2" fmla="*/ 3572898 h 3572898"/>
                  <a:gd name="connsiteX3" fmla="*/ 4761642 w 4761642"/>
                  <a:gd name="connsiteY3" fmla="*/ 2972709 h 3572898"/>
                  <a:gd name="connsiteX4" fmla="*/ 4458015 w 4761642"/>
                  <a:gd name="connsiteY4" fmla="*/ 1956954 h 3572898"/>
                  <a:gd name="connsiteX0" fmla="*/ 3839486 w 4761642"/>
                  <a:gd name="connsiteY0" fmla="*/ 2147012 h 3572898"/>
                  <a:gd name="connsiteX1" fmla="*/ 2028667 w 4761642"/>
                  <a:gd name="connsiteY1" fmla="*/ 0 h 3572898"/>
                  <a:gd name="connsiteX2" fmla="*/ 0 w 4761642"/>
                  <a:gd name="connsiteY2" fmla="*/ 3572898 h 3572898"/>
                  <a:gd name="connsiteX3" fmla="*/ 4761642 w 4761642"/>
                  <a:gd name="connsiteY3" fmla="*/ 2972709 h 3572898"/>
                  <a:gd name="connsiteX4" fmla="*/ 3839486 w 4761642"/>
                  <a:gd name="connsiteY4" fmla="*/ 2147012 h 3572898"/>
                  <a:gd name="connsiteX0" fmla="*/ 4761642 w 4761642"/>
                  <a:gd name="connsiteY0" fmla="*/ 2972709 h 3572898"/>
                  <a:gd name="connsiteX1" fmla="*/ 2028667 w 4761642"/>
                  <a:gd name="connsiteY1" fmla="*/ 0 h 3572898"/>
                  <a:gd name="connsiteX2" fmla="*/ 0 w 4761642"/>
                  <a:gd name="connsiteY2" fmla="*/ 3572898 h 3572898"/>
                  <a:gd name="connsiteX3" fmla="*/ 4761642 w 4761642"/>
                  <a:gd name="connsiteY3" fmla="*/ 2972709 h 3572898"/>
                  <a:gd name="connsiteX0" fmla="*/ 4548914 w 4548914"/>
                  <a:gd name="connsiteY0" fmla="*/ 2972709 h 4375508"/>
                  <a:gd name="connsiteX1" fmla="*/ 1815939 w 4548914"/>
                  <a:gd name="connsiteY1" fmla="*/ 0 h 4375508"/>
                  <a:gd name="connsiteX2" fmla="*/ 0 w 4548914"/>
                  <a:gd name="connsiteY2" fmla="*/ 4375508 h 4375508"/>
                  <a:gd name="connsiteX3" fmla="*/ 4548914 w 4548914"/>
                  <a:gd name="connsiteY3" fmla="*/ 2972709 h 4375508"/>
                  <a:gd name="connsiteX0" fmla="*/ 3744717 w 3744717"/>
                  <a:gd name="connsiteY0" fmla="*/ 3081428 h 4375508"/>
                  <a:gd name="connsiteX1" fmla="*/ 1815939 w 3744717"/>
                  <a:gd name="connsiteY1" fmla="*/ 0 h 4375508"/>
                  <a:gd name="connsiteX2" fmla="*/ 0 w 3744717"/>
                  <a:gd name="connsiteY2" fmla="*/ 4375508 h 4375508"/>
                  <a:gd name="connsiteX3" fmla="*/ 3744717 w 3744717"/>
                  <a:gd name="connsiteY3" fmla="*/ 3081428 h 4375508"/>
                  <a:gd name="connsiteX0" fmla="*/ 3297338 w 3297338"/>
                  <a:gd name="connsiteY0" fmla="*/ 3081428 h 4160347"/>
                  <a:gd name="connsiteX1" fmla="*/ 1368560 w 3297338"/>
                  <a:gd name="connsiteY1" fmla="*/ 0 h 4160347"/>
                  <a:gd name="connsiteX2" fmla="*/ 0 w 3297338"/>
                  <a:gd name="connsiteY2" fmla="*/ 4160347 h 4160347"/>
                  <a:gd name="connsiteX3" fmla="*/ 3297338 w 3297338"/>
                  <a:gd name="connsiteY3" fmla="*/ 3081428 h 4160347"/>
                  <a:gd name="connsiteX0" fmla="*/ 3297338 w 3297338"/>
                  <a:gd name="connsiteY0" fmla="*/ 3216866 h 4295785"/>
                  <a:gd name="connsiteX1" fmla="*/ 1726365 w 3297338"/>
                  <a:gd name="connsiteY1" fmla="*/ 0 h 4295785"/>
                  <a:gd name="connsiteX2" fmla="*/ 0 w 3297338"/>
                  <a:gd name="connsiteY2" fmla="*/ 4295785 h 4295785"/>
                  <a:gd name="connsiteX3" fmla="*/ 3297338 w 3297338"/>
                  <a:gd name="connsiteY3" fmla="*/ 3216866 h 4295785"/>
                  <a:gd name="connsiteX0" fmla="*/ 3204759 w 3204759"/>
                  <a:gd name="connsiteY0" fmla="*/ 3272020 h 4295785"/>
                  <a:gd name="connsiteX1" fmla="*/ 1726365 w 3204759"/>
                  <a:gd name="connsiteY1" fmla="*/ 0 h 4295785"/>
                  <a:gd name="connsiteX2" fmla="*/ 0 w 3204759"/>
                  <a:gd name="connsiteY2" fmla="*/ 4295785 h 4295785"/>
                  <a:gd name="connsiteX3" fmla="*/ 3204759 w 3204759"/>
                  <a:gd name="connsiteY3" fmla="*/ 3272020 h 4295785"/>
                  <a:gd name="connsiteX0" fmla="*/ 3001580 w 3001580"/>
                  <a:gd name="connsiteY0" fmla="*/ 3272020 h 4332898"/>
                  <a:gd name="connsiteX1" fmla="*/ 1523186 w 3001580"/>
                  <a:gd name="connsiteY1" fmla="*/ 0 h 4332898"/>
                  <a:gd name="connsiteX2" fmla="*/ 0 w 3001580"/>
                  <a:gd name="connsiteY2" fmla="*/ 4332898 h 4332898"/>
                  <a:gd name="connsiteX3" fmla="*/ 3001580 w 3001580"/>
                  <a:gd name="connsiteY3" fmla="*/ 3272020 h 4332898"/>
                  <a:gd name="connsiteX0" fmla="*/ 3609660 w 3609660"/>
                  <a:gd name="connsiteY0" fmla="*/ 4183801 h 4332898"/>
                  <a:gd name="connsiteX1" fmla="*/ 1523186 w 3609660"/>
                  <a:gd name="connsiteY1" fmla="*/ 0 h 4332898"/>
                  <a:gd name="connsiteX2" fmla="*/ 0 w 3609660"/>
                  <a:gd name="connsiteY2" fmla="*/ 4332898 h 4332898"/>
                  <a:gd name="connsiteX3" fmla="*/ 3609660 w 3609660"/>
                  <a:gd name="connsiteY3" fmla="*/ 4183801 h 4332898"/>
                  <a:gd name="connsiteX0" fmla="*/ 3766825 w 3766825"/>
                  <a:gd name="connsiteY0" fmla="*/ 4183801 h 4183801"/>
                  <a:gd name="connsiteX1" fmla="*/ 1680351 w 3766825"/>
                  <a:gd name="connsiteY1" fmla="*/ 0 h 4183801"/>
                  <a:gd name="connsiteX2" fmla="*/ 0 w 3766825"/>
                  <a:gd name="connsiteY2" fmla="*/ 3797280 h 4183801"/>
                  <a:gd name="connsiteX3" fmla="*/ 3766825 w 3766825"/>
                  <a:gd name="connsiteY3" fmla="*/ 4183801 h 4183801"/>
                  <a:gd name="connsiteX0" fmla="*/ 3507605 w 3507605"/>
                  <a:gd name="connsiteY0" fmla="*/ 4313224 h 4313224"/>
                  <a:gd name="connsiteX1" fmla="*/ 1680351 w 3507605"/>
                  <a:gd name="connsiteY1" fmla="*/ 0 h 4313224"/>
                  <a:gd name="connsiteX2" fmla="*/ 0 w 3507605"/>
                  <a:gd name="connsiteY2" fmla="*/ 3797280 h 4313224"/>
                  <a:gd name="connsiteX3" fmla="*/ 3507605 w 3507605"/>
                  <a:gd name="connsiteY3" fmla="*/ 4313224 h 4313224"/>
                  <a:gd name="connsiteX0" fmla="*/ 3985017 w 3985017"/>
                  <a:gd name="connsiteY0" fmla="*/ 4218728 h 4218728"/>
                  <a:gd name="connsiteX1" fmla="*/ 1680351 w 3985017"/>
                  <a:gd name="connsiteY1" fmla="*/ 0 h 4218728"/>
                  <a:gd name="connsiteX2" fmla="*/ 0 w 3985017"/>
                  <a:gd name="connsiteY2" fmla="*/ 3797280 h 4218728"/>
                  <a:gd name="connsiteX3" fmla="*/ 3985017 w 3985017"/>
                  <a:gd name="connsiteY3" fmla="*/ 4218728 h 4218728"/>
                  <a:gd name="connsiteX0" fmla="*/ 3319386 w 3319386"/>
                  <a:gd name="connsiteY0" fmla="*/ 3273646 h 3797280"/>
                  <a:gd name="connsiteX1" fmla="*/ 1680351 w 3319386"/>
                  <a:gd name="connsiteY1" fmla="*/ 0 h 3797280"/>
                  <a:gd name="connsiteX2" fmla="*/ 0 w 3319386"/>
                  <a:gd name="connsiteY2" fmla="*/ 3797280 h 3797280"/>
                  <a:gd name="connsiteX3" fmla="*/ 3319386 w 3319386"/>
                  <a:gd name="connsiteY3" fmla="*/ 3273646 h 3797280"/>
                  <a:gd name="connsiteX0" fmla="*/ 3215767 w 3215767"/>
                  <a:gd name="connsiteY0" fmla="*/ 3273646 h 4332358"/>
                  <a:gd name="connsiteX1" fmla="*/ 1576732 w 3215767"/>
                  <a:gd name="connsiteY1" fmla="*/ 0 h 4332358"/>
                  <a:gd name="connsiteX2" fmla="*/ 0 w 3215767"/>
                  <a:gd name="connsiteY2" fmla="*/ 4332358 h 4332358"/>
                  <a:gd name="connsiteX3" fmla="*/ 3215767 w 3215767"/>
                  <a:gd name="connsiteY3" fmla="*/ 3273646 h 4332358"/>
                  <a:gd name="connsiteX0" fmla="*/ 3292324 w 3292324"/>
                  <a:gd name="connsiteY0" fmla="*/ 3087453 h 4332358"/>
                  <a:gd name="connsiteX1" fmla="*/ 1576732 w 3292324"/>
                  <a:gd name="connsiteY1" fmla="*/ 0 h 4332358"/>
                  <a:gd name="connsiteX2" fmla="*/ 0 w 3292324"/>
                  <a:gd name="connsiteY2" fmla="*/ 4332358 h 4332358"/>
                  <a:gd name="connsiteX3" fmla="*/ 3292324 w 3292324"/>
                  <a:gd name="connsiteY3" fmla="*/ 3087453 h 4332358"/>
                  <a:gd name="connsiteX0" fmla="*/ 3105152 w 3105152"/>
                  <a:gd name="connsiteY0" fmla="*/ 3087453 h 4488501"/>
                  <a:gd name="connsiteX1" fmla="*/ 1389560 w 3105152"/>
                  <a:gd name="connsiteY1" fmla="*/ 0 h 4488501"/>
                  <a:gd name="connsiteX2" fmla="*/ 0 w 3105152"/>
                  <a:gd name="connsiteY2" fmla="*/ 4488501 h 4488501"/>
                  <a:gd name="connsiteX3" fmla="*/ 3105152 w 3105152"/>
                  <a:gd name="connsiteY3" fmla="*/ 3087453 h 4488501"/>
                  <a:gd name="connsiteX0" fmla="*/ 3006069 w 3006069"/>
                  <a:gd name="connsiteY0" fmla="*/ 3151889 h 4488501"/>
                  <a:gd name="connsiteX1" fmla="*/ 1389560 w 3006069"/>
                  <a:gd name="connsiteY1" fmla="*/ 0 h 4488501"/>
                  <a:gd name="connsiteX2" fmla="*/ 0 w 3006069"/>
                  <a:gd name="connsiteY2" fmla="*/ 4488501 h 4488501"/>
                  <a:gd name="connsiteX3" fmla="*/ 3006069 w 3006069"/>
                  <a:gd name="connsiteY3" fmla="*/ 3151889 h 4488501"/>
                  <a:gd name="connsiteX0" fmla="*/ 2750848 w 2750848"/>
                  <a:gd name="connsiteY0" fmla="*/ 3189037 h 4488501"/>
                  <a:gd name="connsiteX1" fmla="*/ 1389560 w 2750848"/>
                  <a:gd name="connsiteY1" fmla="*/ 0 h 4488501"/>
                  <a:gd name="connsiteX2" fmla="*/ 0 w 2750848"/>
                  <a:gd name="connsiteY2" fmla="*/ 4488501 h 4488501"/>
                  <a:gd name="connsiteX3" fmla="*/ 2750848 w 2750848"/>
                  <a:gd name="connsiteY3" fmla="*/ 3189037 h 4488501"/>
                  <a:gd name="connsiteX0" fmla="*/ 2871449 w 2871449"/>
                  <a:gd name="connsiteY0" fmla="*/ 3113133 h 4488501"/>
                  <a:gd name="connsiteX1" fmla="*/ 1389560 w 2871449"/>
                  <a:gd name="connsiteY1" fmla="*/ 0 h 4488501"/>
                  <a:gd name="connsiteX2" fmla="*/ 0 w 2871449"/>
                  <a:gd name="connsiteY2" fmla="*/ 4488501 h 4488501"/>
                  <a:gd name="connsiteX3" fmla="*/ 2871449 w 2871449"/>
                  <a:gd name="connsiteY3" fmla="*/ 3113133 h 4488501"/>
                  <a:gd name="connsiteX0" fmla="*/ 2668263 w 2668263"/>
                  <a:gd name="connsiteY0" fmla="*/ 2950985 h 4488501"/>
                  <a:gd name="connsiteX1" fmla="*/ 1389560 w 2668263"/>
                  <a:gd name="connsiteY1" fmla="*/ 0 h 4488501"/>
                  <a:gd name="connsiteX2" fmla="*/ 0 w 2668263"/>
                  <a:gd name="connsiteY2" fmla="*/ 4488501 h 4488501"/>
                  <a:gd name="connsiteX3" fmla="*/ 2668263 w 2668263"/>
                  <a:gd name="connsiteY3" fmla="*/ 2950985 h 4488501"/>
                  <a:gd name="connsiteX0" fmla="*/ 2750835 w 2750835"/>
                  <a:gd name="connsiteY0" fmla="*/ 2950985 h 4500519"/>
                  <a:gd name="connsiteX1" fmla="*/ 1472132 w 2750835"/>
                  <a:gd name="connsiteY1" fmla="*/ 0 h 4500519"/>
                  <a:gd name="connsiteX2" fmla="*/ 0 w 2750835"/>
                  <a:gd name="connsiteY2" fmla="*/ 4500519 h 4500519"/>
                  <a:gd name="connsiteX3" fmla="*/ 2750835 w 2750835"/>
                  <a:gd name="connsiteY3" fmla="*/ 2950985 h 4500519"/>
                  <a:gd name="connsiteX0" fmla="*/ 2840422 w 2840422"/>
                  <a:gd name="connsiteY0" fmla="*/ 3121332 h 4500519"/>
                  <a:gd name="connsiteX1" fmla="*/ 1472132 w 2840422"/>
                  <a:gd name="connsiteY1" fmla="*/ 0 h 4500519"/>
                  <a:gd name="connsiteX2" fmla="*/ 0 w 2840422"/>
                  <a:gd name="connsiteY2" fmla="*/ 4500519 h 4500519"/>
                  <a:gd name="connsiteX3" fmla="*/ 2840422 w 2840422"/>
                  <a:gd name="connsiteY3" fmla="*/ 3121332 h 4500519"/>
                  <a:gd name="connsiteX0" fmla="*/ 2840422 w 2840422"/>
                  <a:gd name="connsiteY0" fmla="*/ 3121332 h 4500519"/>
                  <a:gd name="connsiteX1" fmla="*/ 2008490 w 2840422"/>
                  <a:gd name="connsiteY1" fmla="*/ 1204554 h 4500519"/>
                  <a:gd name="connsiteX2" fmla="*/ 1472132 w 2840422"/>
                  <a:gd name="connsiteY2" fmla="*/ 0 h 4500519"/>
                  <a:gd name="connsiteX3" fmla="*/ 0 w 2840422"/>
                  <a:gd name="connsiteY3" fmla="*/ 4500519 h 4500519"/>
                  <a:gd name="connsiteX4" fmla="*/ 2840422 w 2840422"/>
                  <a:gd name="connsiteY4" fmla="*/ 3121332 h 4500519"/>
                  <a:gd name="connsiteX0" fmla="*/ 2840422 w 2840422"/>
                  <a:gd name="connsiteY0" fmla="*/ 3121332 h 4500519"/>
                  <a:gd name="connsiteX1" fmla="*/ 2008490 w 2840422"/>
                  <a:gd name="connsiteY1" fmla="*/ 1204554 h 4500519"/>
                  <a:gd name="connsiteX2" fmla="*/ 1472132 w 2840422"/>
                  <a:gd name="connsiteY2" fmla="*/ 0 h 4500519"/>
                  <a:gd name="connsiteX3" fmla="*/ 959103 w 2840422"/>
                  <a:gd name="connsiteY3" fmla="*/ 1582849 h 4500519"/>
                  <a:gd name="connsiteX4" fmla="*/ 0 w 2840422"/>
                  <a:gd name="connsiteY4" fmla="*/ 4500519 h 4500519"/>
                  <a:gd name="connsiteX5" fmla="*/ 2840422 w 2840422"/>
                  <a:gd name="connsiteY5" fmla="*/ 3121332 h 4500519"/>
                  <a:gd name="connsiteX0" fmla="*/ 2507700 w 2507700"/>
                  <a:gd name="connsiteY0" fmla="*/ 3328178 h 4500519"/>
                  <a:gd name="connsiteX1" fmla="*/ 2008490 w 2507700"/>
                  <a:gd name="connsiteY1" fmla="*/ 1204554 h 4500519"/>
                  <a:gd name="connsiteX2" fmla="*/ 1472132 w 2507700"/>
                  <a:gd name="connsiteY2" fmla="*/ 0 h 4500519"/>
                  <a:gd name="connsiteX3" fmla="*/ 959103 w 2507700"/>
                  <a:gd name="connsiteY3" fmla="*/ 1582849 h 4500519"/>
                  <a:gd name="connsiteX4" fmla="*/ 0 w 2507700"/>
                  <a:gd name="connsiteY4" fmla="*/ 4500519 h 4500519"/>
                  <a:gd name="connsiteX5" fmla="*/ 2507700 w 2507700"/>
                  <a:gd name="connsiteY5" fmla="*/ 3328178 h 4500519"/>
                  <a:gd name="connsiteX0" fmla="*/ 3125679 w 3125679"/>
                  <a:gd name="connsiteY0" fmla="*/ 3328178 h 3328178"/>
                  <a:gd name="connsiteX1" fmla="*/ 2626469 w 3125679"/>
                  <a:gd name="connsiteY1" fmla="*/ 1204554 h 3328178"/>
                  <a:gd name="connsiteX2" fmla="*/ 2090111 w 3125679"/>
                  <a:gd name="connsiteY2" fmla="*/ 0 h 3328178"/>
                  <a:gd name="connsiteX3" fmla="*/ 1577082 w 3125679"/>
                  <a:gd name="connsiteY3" fmla="*/ 1582849 h 3328178"/>
                  <a:gd name="connsiteX4" fmla="*/ 0 w 3125679"/>
                  <a:gd name="connsiteY4" fmla="*/ 3275271 h 3328178"/>
                  <a:gd name="connsiteX5" fmla="*/ 3125679 w 3125679"/>
                  <a:gd name="connsiteY5" fmla="*/ 3328178 h 3328178"/>
                  <a:gd name="connsiteX0" fmla="*/ 3170342 w 3170342"/>
                  <a:gd name="connsiteY0" fmla="*/ 3224246 h 3275271"/>
                  <a:gd name="connsiteX1" fmla="*/ 2626469 w 3170342"/>
                  <a:gd name="connsiteY1" fmla="*/ 1204554 h 3275271"/>
                  <a:gd name="connsiteX2" fmla="*/ 2090111 w 3170342"/>
                  <a:gd name="connsiteY2" fmla="*/ 0 h 3275271"/>
                  <a:gd name="connsiteX3" fmla="*/ 1577082 w 3170342"/>
                  <a:gd name="connsiteY3" fmla="*/ 1582849 h 3275271"/>
                  <a:gd name="connsiteX4" fmla="*/ 0 w 3170342"/>
                  <a:gd name="connsiteY4" fmla="*/ 3275271 h 3275271"/>
                  <a:gd name="connsiteX5" fmla="*/ 3170342 w 3170342"/>
                  <a:gd name="connsiteY5" fmla="*/ 3224246 h 3275271"/>
                  <a:gd name="connsiteX0" fmla="*/ 3134748 w 3134748"/>
                  <a:gd name="connsiteY0" fmla="*/ 3161370 h 3275271"/>
                  <a:gd name="connsiteX1" fmla="*/ 2626469 w 3134748"/>
                  <a:gd name="connsiteY1" fmla="*/ 1204554 h 3275271"/>
                  <a:gd name="connsiteX2" fmla="*/ 2090111 w 3134748"/>
                  <a:gd name="connsiteY2" fmla="*/ 0 h 3275271"/>
                  <a:gd name="connsiteX3" fmla="*/ 1577082 w 3134748"/>
                  <a:gd name="connsiteY3" fmla="*/ 1582849 h 3275271"/>
                  <a:gd name="connsiteX4" fmla="*/ 0 w 3134748"/>
                  <a:gd name="connsiteY4" fmla="*/ 3275271 h 3275271"/>
                  <a:gd name="connsiteX5" fmla="*/ 3134748 w 3134748"/>
                  <a:gd name="connsiteY5" fmla="*/ 3161370 h 3275271"/>
                  <a:gd name="connsiteX0" fmla="*/ 2691597 w 2691597"/>
                  <a:gd name="connsiteY0" fmla="*/ 4150563 h 4150563"/>
                  <a:gd name="connsiteX1" fmla="*/ 2626469 w 2691597"/>
                  <a:gd name="connsiteY1" fmla="*/ 1204554 h 4150563"/>
                  <a:gd name="connsiteX2" fmla="*/ 2090111 w 2691597"/>
                  <a:gd name="connsiteY2" fmla="*/ 0 h 4150563"/>
                  <a:gd name="connsiteX3" fmla="*/ 1577082 w 2691597"/>
                  <a:gd name="connsiteY3" fmla="*/ 1582849 h 4150563"/>
                  <a:gd name="connsiteX4" fmla="*/ 0 w 2691597"/>
                  <a:gd name="connsiteY4" fmla="*/ 3275271 h 4150563"/>
                  <a:gd name="connsiteX5" fmla="*/ 2691597 w 2691597"/>
                  <a:gd name="connsiteY5" fmla="*/ 4150563 h 4150563"/>
                  <a:gd name="connsiteX0" fmla="*/ 2691597 w 3024275"/>
                  <a:gd name="connsiteY0" fmla="*/ 4150563 h 4150563"/>
                  <a:gd name="connsiteX1" fmla="*/ 3024275 w 3024275"/>
                  <a:gd name="connsiteY1" fmla="*/ 1787727 h 4150563"/>
                  <a:gd name="connsiteX2" fmla="*/ 2090111 w 3024275"/>
                  <a:gd name="connsiteY2" fmla="*/ 0 h 4150563"/>
                  <a:gd name="connsiteX3" fmla="*/ 1577082 w 3024275"/>
                  <a:gd name="connsiteY3" fmla="*/ 1582849 h 4150563"/>
                  <a:gd name="connsiteX4" fmla="*/ 0 w 3024275"/>
                  <a:gd name="connsiteY4" fmla="*/ 3275271 h 4150563"/>
                  <a:gd name="connsiteX5" fmla="*/ 2691597 w 3024275"/>
                  <a:gd name="connsiteY5" fmla="*/ 4150563 h 4150563"/>
                  <a:gd name="connsiteX0" fmla="*/ 2691597 w 3024275"/>
                  <a:gd name="connsiteY0" fmla="*/ 4150563 h 4150563"/>
                  <a:gd name="connsiteX1" fmla="*/ 3024275 w 3024275"/>
                  <a:gd name="connsiteY1" fmla="*/ 1787727 h 4150563"/>
                  <a:gd name="connsiteX2" fmla="*/ 2090111 w 3024275"/>
                  <a:gd name="connsiteY2" fmla="*/ 0 h 4150563"/>
                  <a:gd name="connsiteX3" fmla="*/ 858535 w 3024275"/>
                  <a:gd name="connsiteY3" fmla="*/ 2150396 h 4150563"/>
                  <a:gd name="connsiteX4" fmla="*/ 0 w 3024275"/>
                  <a:gd name="connsiteY4" fmla="*/ 3275271 h 4150563"/>
                  <a:gd name="connsiteX5" fmla="*/ 2691597 w 3024275"/>
                  <a:gd name="connsiteY5" fmla="*/ 4150563 h 4150563"/>
                  <a:gd name="connsiteX0" fmla="*/ 2650671 w 2983349"/>
                  <a:gd name="connsiteY0" fmla="*/ 4150563 h 4150563"/>
                  <a:gd name="connsiteX1" fmla="*/ 2983349 w 2983349"/>
                  <a:gd name="connsiteY1" fmla="*/ 1787727 h 4150563"/>
                  <a:gd name="connsiteX2" fmla="*/ 2049185 w 2983349"/>
                  <a:gd name="connsiteY2" fmla="*/ 0 h 4150563"/>
                  <a:gd name="connsiteX3" fmla="*/ 817609 w 2983349"/>
                  <a:gd name="connsiteY3" fmla="*/ 2150396 h 4150563"/>
                  <a:gd name="connsiteX4" fmla="*/ 0 w 2983349"/>
                  <a:gd name="connsiteY4" fmla="*/ 3440262 h 4150563"/>
                  <a:gd name="connsiteX5" fmla="*/ 2650671 w 2983349"/>
                  <a:gd name="connsiteY5" fmla="*/ 4150563 h 4150563"/>
                  <a:gd name="connsiteX0" fmla="*/ 2720536 w 2983349"/>
                  <a:gd name="connsiteY0" fmla="*/ 4113886 h 4113886"/>
                  <a:gd name="connsiteX1" fmla="*/ 2983349 w 2983349"/>
                  <a:gd name="connsiteY1" fmla="*/ 1787727 h 4113886"/>
                  <a:gd name="connsiteX2" fmla="*/ 2049185 w 2983349"/>
                  <a:gd name="connsiteY2" fmla="*/ 0 h 4113886"/>
                  <a:gd name="connsiteX3" fmla="*/ 817609 w 2983349"/>
                  <a:gd name="connsiteY3" fmla="*/ 2150396 h 4113886"/>
                  <a:gd name="connsiteX4" fmla="*/ 0 w 2983349"/>
                  <a:gd name="connsiteY4" fmla="*/ 3440262 h 4113886"/>
                  <a:gd name="connsiteX5" fmla="*/ 2720536 w 2983349"/>
                  <a:gd name="connsiteY5" fmla="*/ 4113886 h 4113886"/>
                  <a:gd name="connsiteX0" fmla="*/ 2720536 w 2983349"/>
                  <a:gd name="connsiteY0" fmla="*/ 3495031 h 3495031"/>
                  <a:gd name="connsiteX1" fmla="*/ 2983349 w 2983349"/>
                  <a:gd name="connsiteY1" fmla="*/ 1168872 h 3495031"/>
                  <a:gd name="connsiteX2" fmla="*/ 2327938 w 2983349"/>
                  <a:gd name="connsiteY2" fmla="*/ 0 h 3495031"/>
                  <a:gd name="connsiteX3" fmla="*/ 817609 w 2983349"/>
                  <a:gd name="connsiteY3" fmla="*/ 1531541 h 3495031"/>
                  <a:gd name="connsiteX4" fmla="*/ 0 w 2983349"/>
                  <a:gd name="connsiteY4" fmla="*/ 2821407 h 3495031"/>
                  <a:gd name="connsiteX5" fmla="*/ 2720536 w 2983349"/>
                  <a:gd name="connsiteY5" fmla="*/ 3495031 h 3495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3349" h="3495031">
                    <a:moveTo>
                      <a:pt x="2720536" y="3495031"/>
                    </a:moveTo>
                    <a:lnTo>
                      <a:pt x="2983349" y="1168872"/>
                    </a:lnTo>
                    <a:lnTo>
                      <a:pt x="2327938" y="0"/>
                    </a:lnTo>
                    <a:lnTo>
                      <a:pt x="817609" y="1531541"/>
                    </a:lnTo>
                    <a:lnTo>
                      <a:pt x="0" y="2821407"/>
                    </a:lnTo>
                    <a:lnTo>
                      <a:pt x="2720536" y="3495031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3366FF"/>
                  </a:gs>
                  <a:gs pos="79000">
                    <a:srgbClr val="3366FF">
                      <a:alpha val="21000"/>
                    </a:srgbClr>
                  </a:gs>
                </a:gsLst>
                <a:lin ang="21240000" scaled="0"/>
                <a:tileRect/>
              </a:gradFill>
              <a:ln w="6350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lt"/>
                    <a:ea typeface="+mj-ea"/>
                    <a:cs typeface="Arial"/>
                  </a:rPr>
                  <a:t>             </a:t>
                </a:r>
              </a:p>
            </p:txBody>
          </p:sp>
        </p:grpSp>
        <p:sp>
          <p:nvSpPr>
            <p:cNvPr id="18" name="TextBox 47"/>
            <p:cNvSpPr txBox="1"/>
            <p:nvPr/>
          </p:nvSpPr>
          <p:spPr>
            <a:xfrm>
              <a:off x="5759961" y="2453781"/>
              <a:ext cx="1343996" cy="3007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+mn-cs"/>
                </a:rPr>
                <a:t>Analysts</a:t>
              </a:r>
            </a:p>
          </p:txBody>
        </p:sp>
        <p:sp>
          <p:nvSpPr>
            <p:cNvPr id="19" name="TextBox 63"/>
            <p:cNvSpPr txBox="1"/>
            <p:nvPr/>
          </p:nvSpPr>
          <p:spPr>
            <a:xfrm>
              <a:off x="5983161" y="1423909"/>
              <a:ext cx="949684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Imagery</a:t>
              </a:r>
            </a:p>
          </p:txBody>
        </p:sp>
        <p:sp>
          <p:nvSpPr>
            <p:cNvPr id="20" name="TextBox 69"/>
            <p:cNvSpPr txBox="1"/>
            <p:nvPr/>
          </p:nvSpPr>
          <p:spPr>
            <a:xfrm>
              <a:off x="6000287" y="1951205"/>
              <a:ext cx="1813101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70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Location Analytics</a:t>
              </a:r>
            </a:p>
          </p:txBody>
        </p:sp>
        <p:sp>
          <p:nvSpPr>
            <p:cNvPr id="21" name="TextBox 61"/>
            <p:cNvSpPr txBox="1"/>
            <p:nvPr/>
          </p:nvSpPr>
          <p:spPr>
            <a:xfrm>
              <a:off x="6200492" y="863151"/>
              <a:ext cx="1314111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40000"/>
                      <a:lumOff val="60000"/>
                      <a:alpha val="9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Spatial Analysis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539475" y="1619235"/>
            <a:ext cx="3509468" cy="2280137"/>
            <a:chOff x="3065269" y="1619235"/>
            <a:chExt cx="3509468" cy="2280137"/>
          </a:xfrm>
        </p:grpSpPr>
        <p:sp>
          <p:nvSpPr>
            <p:cNvPr id="25" name="Isosceles Triangle 7"/>
            <p:cNvSpPr/>
            <p:nvPr/>
          </p:nvSpPr>
          <p:spPr bwMode="auto">
            <a:xfrm rot="6944346" flipH="1">
              <a:off x="3679934" y="1004570"/>
              <a:ext cx="2280137" cy="3509468"/>
            </a:xfrm>
            <a:custGeom>
              <a:avLst/>
              <a:gdLst>
                <a:gd name="connsiteX0" fmla="*/ 0 w 1123758"/>
                <a:gd name="connsiteY0" fmla="*/ 2062788 h 2062788"/>
                <a:gd name="connsiteX1" fmla="*/ 561879 w 1123758"/>
                <a:gd name="connsiteY1" fmla="*/ 0 h 2062788"/>
                <a:gd name="connsiteX2" fmla="*/ 1123758 w 1123758"/>
                <a:gd name="connsiteY2" fmla="*/ 2062788 h 2062788"/>
                <a:gd name="connsiteX3" fmla="*/ 0 w 1123758"/>
                <a:gd name="connsiteY3" fmla="*/ 2062788 h 2062788"/>
                <a:gd name="connsiteX0" fmla="*/ 0 w 1275280"/>
                <a:gd name="connsiteY0" fmla="*/ 3043192 h 3043192"/>
                <a:gd name="connsiteX1" fmla="*/ 713401 w 1275280"/>
                <a:gd name="connsiteY1" fmla="*/ 0 h 3043192"/>
                <a:gd name="connsiteX2" fmla="*/ 1275280 w 1275280"/>
                <a:gd name="connsiteY2" fmla="*/ 2062788 h 3043192"/>
                <a:gd name="connsiteX3" fmla="*/ 0 w 1275280"/>
                <a:gd name="connsiteY3" fmla="*/ 3043192 h 3043192"/>
                <a:gd name="connsiteX0" fmla="*/ 0 w 1451407"/>
                <a:gd name="connsiteY0" fmla="*/ 3043192 h 3491202"/>
                <a:gd name="connsiteX1" fmla="*/ 713401 w 1451407"/>
                <a:gd name="connsiteY1" fmla="*/ 0 h 3491202"/>
                <a:gd name="connsiteX2" fmla="*/ 1451407 w 1451407"/>
                <a:gd name="connsiteY2" fmla="*/ 3491202 h 3491202"/>
                <a:gd name="connsiteX3" fmla="*/ 0 w 1451407"/>
                <a:gd name="connsiteY3" fmla="*/ 3043192 h 3491202"/>
                <a:gd name="connsiteX0" fmla="*/ 0 w 1205136"/>
                <a:gd name="connsiteY0" fmla="*/ 2930788 h 3491202"/>
                <a:gd name="connsiteX1" fmla="*/ 467130 w 1205136"/>
                <a:gd name="connsiteY1" fmla="*/ 0 h 3491202"/>
                <a:gd name="connsiteX2" fmla="*/ 1205136 w 1205136"/>
                <a:gd name="connsiteY2" fmla="*/ 3491202 h 3491202"/>
                <a:gd name="connsiteX3" fmla="*/ 0 w 1205136"/>
                <a:gd name="connsiteY3" fmla="*/ 2930788 h 3491202"/>
                <a:gd name="connsiteX0" fmla="*/ 0 w 1611688"/>
                <a:gd name="connsiteY0" fmla="*/ 2930788 h 2930788"/>
                <a:gd name="connsiteX1" fmla="*/ 467130 w 1611688"/>
                <a:gd name="connsiteY1" fmla="*/ 0 h 2930788"/>
                <a:gd name="connsiteX2" fmla="*/ 1611688 w 1611688"/>
                <a:gd name="connsiteY2" fmla="*/ 2918821 h 2930788"/>
                <a:gd name="connsiteX3" fmla="*/ 0 w 1611688"/>
                <a:gd name="connsiteY3" fmla="*/ 2930788 h 2930788"/>
                <a:gd name="connsiteX0" fmla="*/ 0 w 1245322"/>
                <a:gd name="connsiteY0" fmla="*/ 2709927 h 2918821"/>
                <a:gd name="connsiteX1" fmla="*/ 100764 w 1245322"/>
                <a:gd name="connsiteY1" fmla="*/ 0 h 2918821"/>
                <a:gd name="connsiteX2" fmla="*/ 1245322 w 1245322"/>
                <a:gd name="connsiteY2" fmla="*/ 2918821 h 2918821"/>
                <a:gd name="connsiteX3" fmla="*/ 0 w 1245322"/>
                <a:gd name="connsiteY3" fmla="*/ 2709927 h 2918821"/>
                <a:gd name="connsiteX0" fmla="*/ 0 w 1130395"/>
                <a:gd name="connsiteY0" fmla="*/ 2709927 h 2709927"/>
                <a:gd name="connsiteX1" fmla="*/ 100764 w 1130395"/>
                <a:gd name="connsiteY1" fmla="*/ 0 h 2709927"/>
                <a:gd name="connsiteX2" fmla="*/ 1130395 w 1130395"/>
                <a:gd name="connsiteY2" fmla="*/ 2654193 h 2709927"/>
                <a:gd name="connsiteX3" fmla="*/ 0 w 1130395"/>
                <a:gd name="connsiteY3" fmla="*/ 2709927 h 2709927"/>
                <a:gd name="connsiteX0" fmla="*/ 70425 w 1029631"/>
                <a:gd name="connsiteY0" fmla="*/ 3039671 h 3039671"/>
                <a:gd name="connsiteX1" fmla="*/ 0 w 1029631"/>
                <a:gd name="connsiteY1" fmla="*/ 0 h 3039671"/>
                <a:gd name="connsiteX2" fmla="*/ 1029631 w 1029631"/>
                <a:gd name="connsiteY2" fmla="*/ 2654193 h 3039671"/>
                <a:gd name="connsiteX3" fmla="*/ 70425 w 1029631"/>
                <a:gd name="connsiteY3" fmla="*/ 3039671 h 303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631" h="3039671">
                  <a:moveTo>
                    <a:pt x="70425" y="3039671"/>
                  </a:moveTo>
                  <a:lnTo>
                    <a:pt x="0" y="0"/>
                  </a:lnTo>
                  <a:lnTo>
                    <a:pt x="1029631" y="2654193"/>
                  </a:lnTo>
                  <a:lnTo>
                    <a:pt x="70425" y="303967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6350" cmpd="sng">
              <a:noFill/>
            </a:ln>
          </p:spPr>
          <p:txBody>
            <a:bodyPr lIns="0" rIns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801688" marR="0" lvl="0" indent="0" algn="l" defTabSz="91916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j-ea"/>
                <a:cs typeface="Arial"/>
              </a:endParaRPr>
            </a:p>
          </p:txBody>
        </p:sp>
        <p:sp>
          <p:nvSpPr>
            <p:cNvPr id="26" name="TextBox 46"/>
            <p:cNvSpPr txBox="1"/>
            <p:nvPr/>
          </p:nvSpPr>
          <p:spPr>
            <a:xfrm>
              <a:off x="3501014" y="2491194"/>
              <a:ext cx="1343996" cy="3007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Power Users</a:t>
              </a:r>
            </a:p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Developers</a:t>
              </a:r>
            </a:p>
          </p:txBody>
        </p:sp>
        <p:sp>
          <p:nvSpPr>
            <p:cNvPr id="27" name="TextBox 90"/>
            <p:cNvSpPr txBox="1"/>
            <p:nvPr/>
          </p:nvSpPr>
          <p:spPr>
            <a:xfrm>
              <a:off x="3544181" y="2156164"/>
              <a:ext cx="932663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90000"/>
                    </a:srgbClr>
                  </a:solidFill>
                  <a:effectLst/>
                  <a:uLnTx/>
                  <a:uFillTx/>
                  <a:latin typeface="+mn-lt"/>
                  <a:ea typeface="ＭＳ Ｐゴシック"/>
                  <a:cs typeface="ＭＳ Ｐゴシック"/>
                </a:rPr>
                <a:t>Platform API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-237476" y="2333134"/>
            <a:ext cx="7770098" cy="3782119"/>
            <a:chOff x="-711682" y="2333134"/>
            <a:chExt cx="7770098" cy="3782119"/>
          </a:xfrm>
        </p:grpSpPr>
        <p:grpSp>
          <p:nvGrpSpPr>
            <p:cNvPr id="29" name="Group 28"/>
            <p:cNvGrpSpPr/>
            <p:nvPr/>
          </p:nvGrpSpPr>
          <p:grpSpPr>
            <a:xfrm>
              <a:off x="-711682" y="2333134"/>
              <a:ext cx="7770098" cy="3782119"/>
              <a:chOff x="-711682" y="2333134"/>
              <a:chExt cx="7770098" cy="3782119"/>
            </a:xfrm>
          </p:grpSpPr>
          <p:sp>
            <p:nvSpPr>
              <p:cNvPr id="34" name="Isosceles Triangle 36"/>
              <p:cNvSpPr/>
              <p:nvPr/>
            </p:nvSpPr>
            <p:spPr bwMode="auto">
              <a:xfrm rot="21143059" flipV="1">
                <a:off x="-711682" y="2333134"/>
                <a:ext cx="7770098" cy="2755632"/>
              </a:xfrm>
              <a:custGeom>
                <a:avLst/>
                <a:gdLst>
                  <a:gd name="connsiteX0" fmla="*/ 0 w 1167548"/>
                  <a:gd name="connsiteY0" fmla="*/ 1167546 h 1167546"/>
                  <a:gd name="connsiteX1" fmla="*/ 198927 w 1167548"/>
                  <a:gd name="connsiteY1" fmla="*/ 0 h 1167546"/>
                  <a:gd name="connsiteX2" fmla="*/ 1167548 w 1167548"/>
                  <a:gd name="connsiteY2" fmla="*/ 1167546 h 1167546"/>
                  <a:gd name="connsiteX3" fmla="*/ 0 w 1167548"/>
                  <a:gd name="connsiteY3" fmla="*/ 1167546 h 1167546"/>
                  <a:gd name="connsiteX0" fmla="*/ 0 w 1367669"/>
                  <a:gd name="connsiteY0" fmla="*/ 798092 h 1167546"/>
                  <a:gd name="connsiteX1" fmla="*/ 399048 w 1367669"/>
                  <a:gd name="connsiteY1" fmla="*/ 0 h 1167546"/>
                  <a:gd name="connsiteX2" fmla="*/ 1367669 w 1367669"/>
                  <a:gd name="connsiteY2" fmla="*/ 1167546 h 1167546"/>
                  <a:gd name="connsiteX3" fmla="*/ 0 w 1367669"/>
                  <a:gd name="connsiteY3" fmla="*/ 798092 h 1167546"/>
                  <a:gd name="connsiteX0" fmla="*/ 0 w 1198335"/>
                  <a:gd name="connsiteY0" fmla="*/ 798092 h 1252213"/>
                  <a:gd name="connsiteX1" fmla="*/ 399048 w 1198335"/>
                  <a:gd name="connsiteY1" fmla="*/ 0 h 1252213"/>
                  <a:gd name="connsiteX2" fmla="*/ 1198335 w 1198335"/>
                  <a:gd name="connsiteY2" fmla="*/ 1252213 h 1252213"/>
                  <a:gd name="connsiteX3" fmla="*/ 0 w 1198335"/>
                  <a:gd name="connsiteY3" fmla="*/ 798092 h 1252213"/>
                  <a:gd name="connsiteX0" fmla="*/ 0 w 1198335"/>
                  <a:gd name="connsiteY0" fmla="*/ 798092 h 1252213"/>
                  <a:gd name="connsiteX1" fmla="*/ 399048 w 1198335"/>
                  <a:gd name="connsiteY1" fmla="*/ 0 h 1252213"/>
                  <a:gd name="connsiteX2" fmla="*/ 1198335 w 1198335"/>
                  <a:gd name="connsiteY2" fmla="*/ 1252213 h 1252213"/>
                  <a:gd name="connsiteX3" fmla="*/ 0 w 1198335"/>
                  <a:gd name="connsiteY3" fmla="*/ 798092 h 1252213"/>
                  <a:gd name="connsiteX0" fmla="*/ 0 w 1021305"/>
                  <a:gd name="connsiteY0" fmla="*/ 798092 h 1259910"/>
                  <a:gd name="connsiteX1" fmla="*/ 399048 w 1021305"/>
                  <a:gd name="connsiteY1" fmla="*/ 0 h 1259910"/>
                  <a:gd name="connsiteX2" fmla="*/ 1021305 w 1021305"/>
                  <a:gd name="connsiteY2" fmla="*/ 1259910 h 1259910"/>
                  <a:gd name="connsiteX3" fmla="*/ 0 w 1021305"/>
                  <a:gd name="connsiteY3" fmla="*/ 798092 h 1259910"/>
                  <a:gd name="connsiteX0" fmla="*/ 0 w 1021305"/>
                  <a:gd name="connsiteY0" fmla="*/ 867365 h 1329183"/>
                  <a:gd name="connsiteX1" fmla="*/ 714624 w 1021305"/>
                  <a:gd name="connsiteY1" fmla="*/ 0 h 1329183"/>
                  <a:gd name="connsiteX2" fmla="*/ 1021305 w 1021305"/>
                  <a:gd name="connsiteY2" fmla="*/ 1329183 h 1329183"/>
                  <a:gd name="connsiteX3" fmla="*/ 0 w 1021305"/>
                  <a:gd name="connsiteY3" fmla="*/ 867365 h 1329183"/>
                  <a:gd name="connsiteX0" fmla="*/ 0 w 1105972"/>
                  <a:gd name="connsiteY0" fmla="*/ 690334 h 1329183"/>
                  <a:gd name="connsiteX1" fmla="*/ 799291 w 1105972"/>
                  <a:gd name="connsiteY1" fmla="*/ 0 h 1329183"/>
                  <a:gd name="connsiteX2" fmla="*/ 1105972 w 1105972"/>
                  <a:gd name="connsiteY2" fmla="*/ 1329183 h 1329183"/>
                  <a:gd name="connsiteX3" fmla="*/ 0 w 1105972"/>
                  <a:gd name="connsiteY3" fmla="*/ 690334 h 1329183"/>
                  <a:gd name="connsiteX0" fmla="*/ 0 w 799291"/>
                  <a:gd name="connsiteY0" fmla="*/ 690334 h 1344577"/>
                  <a:gd name="connsiteX1" fmla="*/ 799291 w 799291"/>
                  <a:gd name="connsiteY1" fmla="*/ 0 h 1344577"/>
                  <a:gd name="connsiteX2" fmla="*/ 644154 w 799291"/>
                  <a:gd name="connsiteY2" fmla="*/ 1344577 h 1344577"/>
                  <a:gd name="connsiteX3" fmla="*/ 0 w 799291"/>
                  <a:gd name="connsiteY3" fmla="*/ 690334 h 1344577"/>
                  <a:gd name="connsiteX0" fmla="*/ 0 w 799291"/>
                  <a:gd name="connsiteY0" fmla="*/ 690334 h 1275304"/>
                  <a:gd name="connsiteX1" fmla="*/ 799291 w 799291"/>
                  <a:gd name="connsiteY1" fmla="*/ 0 h 1275304"/>
                  <a:gd name="connsiteX2" fmla="*/ 690336 w 799291"/>
                  <a:gd name="connsiteY2" fmla="*/ 1275304 h 1275304"/>
                  <a:gd name="connsiteX3" fmla="*/ 0 w 799291"/>
                  <a:gd name="connsiteY3" fmla="*/ 690334 h 1275304"/>
                  <a:gd name="connsiteX0" fmla="*/ 779786 w 779786"/>
                  <a:gd name="connsiteY0" fmla="*/ 251607 h 1275304"/>
                  <a:gd name="connsiteX1" fmla="*/ 108955 w 779786"/>
                  <a:gd name="connsiteY1" fmla="*/ 0 h 1275304"/>
                  <a:gd name="connsiteX2" fmla="*/ 0 w 779786"/>
                  <a:gd name="connsiteY2" fmla="*/ 1275304 h 1275304"/>
                  <a:gd name="connsiteX3" fmla="*/ 779786 w 779786"/>
                  <a:gd name="connsiteY3" fmla="*/ 251607 h 1275304"/>
                  <a:gd name="connsiteX0" fmla="*/ 779786 w 994107"/>
                  <a:gd name="connsiteY0" fmla="*/ 0 h 1023697"/>
                  <a:gd name="connsiteX1" fmla="*/ 994107 w 994107"/>
                  <a:gd name="connsiteY1" fmla="*/ 748999 h 1023697"/>
                  <a:gd name="connsiteX2" fmla="*/ 0 w 994107"/>
                  <a:gd name="connsiteY2" fmla="*/ 1023697 h 1023697"/>
                  <a:gd name="connsiteX3" fmla="*/ 779786 w 994107"/>
                  <a:gd name="connsiteY3" fmla="*/ 0 h 1023697"/>
                  <a:gd name="connsiteX0" fmla="*/ 858876 w 858876"/>
                  <a:gd name="connsiteY0" fmla="*/ 0 h 1023697"/>
                  <a:gd name="connsiteX1" fmla="*/ 0 w 858876"/>
                  <a:gd name="connsiteY1" fmla="*/ 73174 h 1023697"/>
                  <a:gd name="connsiteX2" fmla="*/ 79090 w 858876"/>
                  <a:gd name="connsiteY2" fmla="*/ 1023697 h 1023697"/>
                  <a:gd name="connsiteX3" fmla="*/ 858876 w 858876"/>
                  <a:gd name="connsiteY3" fmla="*/ 0 h 1023697"/>
                  <a:gd name="connsiteX0" fmla="*/ 0 w 855165"/>
                  <a:gd name="connsiteY0" fmla="*/ 312923 h 950523"/>
                  <a:gd name="connsiteX1" fmla="*/ 776075 w 855165"/>
                  <a:gd name="connsiteY1" fmla="*/ 0 h 950523"/>
                  <a:gd name="connsiteX2" fmla="*/ 855165 w 855165"/>
                  <a:gd name="connsiteY2" fmla="*/ 950523 h 950523"/>
                  <a:gd name="connsiteX3" fmla="*/ 0 w 855165"/>
                  <a:gd name="connsiteY3" fmla="*/ 312923 h 950523"/>
                  <a:gd name="connsiteX0" fmla="*/ 0 w 954701"/>
                  <a:gd name="connsiteY0" fmla="*/ 277664 h 950523"/>
                  <a:gd name="connsiteX1" fmla="*/ 875611 w 954701"/>
                  <a:gd name="connsiteY1" fmla="*/ 0 h 950523"/>
                  <a:gd name="connsiteX2" fmla="*/ 954701 w 954701"/>
                  <a:gd name="connsiteY2" fmla="*/ 950523 h 950523"/>
                  <a:gd name="connsiteX3" fmla="*/ 0 w 954701"/>
                  <a:gd name="connsiteY3" fmla="*/ 277664 h 950523"/>
                  <a:gd name="connsiteX0" fmla="*/ 510559 w 1465260"/>
                  <a:gd name="connsiteY0" fmla="*/ 0 h 672859"/>
                  <a:gd name="connsiteX1" fmla="*/ 0 w 1465260"/>
                  <a:gd name="connsiteY1" fmla="*/ 584933 h 672859"/>
                  <a:gd name="connsiteX2" fmla="*/ 1465260 w 1465260"/>
                  <a:gd name="connsiteY2" fmla="*/ 672859 h 672859"/>
                  <a:gd name="connsiteX3" fmla="*/ 510559 w 1465260"/>
                  <a:gd name="connsiteY3" fmla="*/ 0 h 672859"/>
                  <a:gd name="connsiteX0" fmla="*/ 604039 w 1558740"/>
                  <a:gd name="connsiteY0" fmla="*/ 0 h 672859"/>
                  <a:gd name="connsiteX1" fmla="*/ 0 w 1558740"/>
                  <a:gd name="connsiteY1" fmla="*/ 663077 h 672859"/>
                  <a:gd name="connsiteX2" fmla="*/ 1558740 w 1558740"/>
                  <a:gd name="connsiteY2" fmla="*/ 672859 h 672859"/>
                  <a:gd name="connsiteX3" fmla="*/ 604039 w 1558740"/>
                  <a:gd name="connsiteY3" fmla="*/ 0 h 672859"/>
                  <a:gd name="connsiteX0" fmla="*/ 726910 w 726910"/>
                  <a:gd name="connsiteY0" fmla="*/ 356532 h 1019609"/>
                  <a:gd name="connsiteX1" fmla="*/ 122871 w 726910"/>
                  <a:gd name="connsiteY1" fmla="*/ 1019609 h 1019609"/>
                  <a:gd name="connsiteX2" fmla="*/ 0 w 726910"/>
                  <a:gd name="connsiteY2" fmla="*/ 0 h 1019609"/>
                  <a:gd name="connsiteX3" fmla="*/ 726910 w 726910"/>
                  <a:gd name="connsiteY3" fmla="*/ 356532 h 1019609"/>
                  <a:gd name="connsiteX0" fmla="*/ 0 w 878231"/>
                  <a:gd name="connsiteY0" fmla="*/ 266181 h 1019609"/>
                  <a:gd name="connsiteX1" fmla="*/ 878231 w 878231"/>
                  <a:gd name="connsiteY1" fmla="*/ 1019609 h 1019609"/>
                  <a:gd name="connsiteX2" fmla="*/ 755360 w 878231"/>
                  <a:gd name="connsiteY2" fmla="*/ 0 h 1019609"/>
                  <a:gd name="connsiteX3" fmla="*/ 0 w 878231"/>
                  <a:gd name="connsiteY3" fmla="*/ 266181 h 1019609"/>
                  <a:gd name="connsiteX0" fmla="*/ 0 w 973977"/>
                  <a:gd name="connsiteY0" fmla="*/ 407727 h 1019609"/>
                  <a:gd name="connsiteX1" fmla="*/ 973977 w 973977"/>
                  <a:gd name="connsiteY1" fmla="*/ 1019609 h 1019609"/>
                  <a:gd name="connsiteX2" fmla="*/ 851106 w 973977"/>
                  <a:gd name="connsiteY2" fmla="*/ 0 h 1019609"/>
                  <a:gd name="connsiteX3" fmla="*/ 0 w 973977"/>
                  <a:gd name="connsiteY3" fmla="*/ 407727 h 1019609"/>
                  <a:gd name="connsiteX0" fmla="*/ 0 w 985453"/>
                  <a:gd name="connsiteY0" fmla="*/ 296661 h 1019609"/>
                  <a:gd name="connsiteX1" fmla="*/ 985453 w 985453"/>
                  <a:gd name="connsiteY1" fmla="*/ 1019609 h 1019609"/>
                  <a:gd name="connsiteX2" fmla="*/ 862582 w 985453"/>
                  <a:gd name="connsiteY2" fmla="*/ 0 h 1019609"/>
                  <a:gd name="connsiteX3" fmla="*/ 0 w 985453"/>
                  <a:gd name="connsiteY3" fmla="*/ 296661 h 1019609"/>
                  <a:gd name="connsiteX0" fmla="*/ 0 w 1047673"/>
                  <a:gd name="connsiteY0" fmla="*/ 471059 h 1019609"/>
                  <a:gd name="connsiteX1" fmla="*/ 1047673 w 1047673"/>
                  <a:gd name="connsiteY1" fmla="*/ 1019609 h 1019609"/>
                  <a:gd name="connsiteX2" fmla="*/ 924802 w 1047673"/>
                  <a:gd name="connsiteY2" fmla="*/ 0 h 1019609"/>
                  <a:gd name="connsiteX3" fmla="*/ 0 w 1047673"/>
                  <a:gd name="connsiteY3" fmla="*/ 471059 h 1019609"/>
                  <a:gd name="connsiteX0" fmla="*/ 0 w 1049710"/>
                  <a:gd name="connsiteY0" fmla="*/ 732066 h 1019609"/>
                  <a:gd name="connsiteX1" fmla="*/ 1049710 w 1049710"/>
                  <a:gd name="connsiteY1" fmla="*/ 1019609 h 1019609"/>
                  <a:gd name="connsiteX2" fmla="*/ 926839 w 1049710"/>
                  <a:gd name="connsiteY2" fmla="*/ 0 h 1019609"/>
                  <a:gd name="connsiteX3" fmla="*/ 0 w 1049710"/>
                  <a:gd name="connsiteY3" fmla="*/ 732066 h 1019609"/>
                  <a:gd name="connsiteX0" fmla="*/ 0 w 1049710"/>
                  <a:gd name="connsiteY0" fmla="*/ 705733 h 993276"/>
                  <a:gd name="connsiteX1" fmla="*/ 1049710 w 1049710"/>
                  <a:gd name="connsiteY1" fmla="*/ 993276 h 993276"/>
                  <a:gd name="connsiteX2" fmla="*/ 751569 w 1049710"/>
                  <a:gd name="connsiteY2" fmla="*/ 0 h 993276"/>
                  <a:gd name="connsiteX3" fmla="*/ 0 w 1049710"/>
                  <a:gd name="connsiteY3" fmla="*/ 705733 h 993276"/>
                  <a:gd name="connsiteX0" fmla="*/ 0 w 1049710"/>
                  <a:gd name="connsiteY0" fmla="*/ 752446 h 1039989"/>
                  <a:gd name="connsiteX1" fmla="*/ 1049710 w 1049710"/>
                  <a:gd name="connsiteY1" fmla="*/ 1039989 h 1039989"/>
                  <a:gd name="connsiteX2" fmla="*/ 701403 w 1049710"/>
                  <a:gd name="connsiteY2" fmla="*/ 0 h 1039989"/>
                  <a:gd name="connsiteX3" fmla="*/ 0 w 1049710"/>
                  <a:gd name="connsiteY3" fmla="*/ 752446 h 1039989"/>
                  <a:gd name="connsiteX0" fmla="*/ 1116611 w 1116611"/>
                  <a:gd name="connsiteY0" fmla="*/ 0 h 1143214"/>
                  <a:gd name="connsiteX1" fmla="*/ 348307 w 1116611"/>
                  <a:gd name="connsiteY1" fmla="*/ 1143214 h 1143214"/>
                  <a:gd name="connsiteX2" fmla="*/ 0 w 1116611"/>
                  <a:gd name="connsiteY2" fmla="*/ 103225 h 1143214"/>
                  <a:gd name="connsiteX3" fmla="*/ 1116611 w 1116611"/>
                  <a:gd name="connsiteY3" fmla="*/ 0 h 1143214"/>
                  <a:gd name="connsiteX0" fmla="*/ 1358793 w 1358793"/>
                  <a:gd name="connsiteY0" fmla="*/ 926225 h 1039989"/>
                  <a:gd name="connsiteX1" fmla="*/ 348307 w 1358793"/>
                  <a:gd name="connsiteY1" fmla="*/ 1039989 h 1039989"/>
                  <a:gd name="connsiteX2" fmla="*/ 0 w 1358793"/>
                  <a:gd name="connsiteY2" fmla="*/ 0 h 1039989"/>
                  <a:gd name="connsiteX3" fmla="*/ 1358793 w 1358793"/>
                  <a:gd name="connsiteY3" fmla="*/ 926225 h 1039989"/>
                  <a:gd name="connsiteX0" fmla="*/ 3231576 w 3231576"/>
                  <a:gd name="connsiteY0" fmla="*/ 837077 h 1039989"/>
                  <a:gd name="connsiteX1" fmla="*/ 348307 w 3231576"/>
                  <a:gd name="connsiteY1" fmla="*/ 1039989 h 1039989"/>
                  <a:gd name="connsiteX2" fmla="*/ 0 w 3231576"/>
                  <a:gd name="connsiteY2" fmla="*/ 0 h 1039989"/>
                  <a:gd name="connsiteX3" fmla="*/ 3231576 w 3231576"/>
                  <a:gd name="connsiteY3" fmla="*/ 837077 h 1039989"/>
                  <a:gd name="connsiteX0" fmla="*/ 3231576 w 3231576"/>
                  <a:gd name="connsiteY0" fmla="*/ 837077 h 1039989"/>
                  <a:gd name="connsiteX1" fmla="*/ 348307 w 3231576"/>
                  <a:gd name="connsiteY1" fmla="*/ 1039989 h 1039989"/>
                  <a:gd name="connsiteX2" fmla="*/ 0 w 3231576"/>
                  <a:gd name="connsiteY2" fmla="*/ 0 h 1039989"/>
                  <a:gd name="connsiteX3" fmla="*/ 811421 w 3231576"/>
                  <a:gd name="connsiteY3" fmla="*/ 217994 h 1039989"/>
                  <a:gd name="connsiteX4" fmla="*/ 3231576 w 3231576"/>
                  <a:gd name="connsiteY4" fmla="*/ 837077 h 1039989"/>
                  <a:gd name="connsiteX0" fmla="*/ 3231576 w 3231576"/>
                  <a:gd name="connsiteY0" fmla="*/ 837077 h 1039989"/>
                  <a:gd name="connsiteX1" fmla="*/ 348307 w 3231576"/>
                  <a:gd name="connsiteY1" fmla="*/ 1039989 h 1039989"/>
                  <a:gd name="connsiteX2" fmla="*/ 0 w 3231576"/>
                  <a:gd name="connsiteY2" fmla="*/ 0 h 1039989"/>
                  <a:gd name="connsiteX3" fmla="*/ 811421 w 3231576"/>
                  <a:gd name="connsiteY3" fmla="*/ 217994 h 1039989"/>
                  <a:gd name="connsiteX4" fmla="*/ 3231576 w 3231576"/>
                  <a:gd name="connsiteY4" fmla="*/ 837077 h 1039989"/>
                  <a:gd name="connsiteX0" fmla="*/ 3231576 w 3231576"/>
                  <a:gd name="connsiteY0" fmla="*/ 837077 h 1039989"/>
                  <a:gd name="connsiteX1" fmla="*/ 348307 w 3231576"/>
                  <a:gd name="connsiteY1" fmla="*/ 1039989 h 1039989"/>
                  <a:gd name="connsiteX2" fmla="*/ 0 w 3231576"/>
                  <a:gd name="connsiteY2" fmla="*/ 0 h 1039989"/>
                  <a:gd name="connsiteX3" fmla="*/ 3053200 w 3231576"/>
                  <a:gd name="connsiteY3" fmla="*/ 31157 h 1039989"/>
                  <a:gd name="connsiteX4" fmla="*/ 3231576 w 3231576"/>
                  <a:gd name="connsiteY4" fmla="*/ 837077 h 1039989"/>
                  <a:gd name="connsiteX0" fmla="*/ 3206037 w 3206037"/>
                  <a:gd name="connsiteY0" fmla="*/ 637907 h 1039989"/>
                  <a:gd name="connsiteX1" fmla="*/ 348307 w 3206037"/>
                  <a:gd name="connsiteY1" fmla="*/ 1039989 h 1039989"/>
                  <a:gd name="connsiteX2" fmla="*/ 0 w 3206037"/>
                  <a:gd name="connsiteY2" fmla="*/ 0 h 1039989"/>
                  <a:gd name="connsiteX3" fmla="*/ 3053200 w 3206037"/>
                  <a:gd name="connsiteY3" fmla="*/ 31157 h 1039989"/>
                  <a:gd name="connsiteX4" fmla="*/ 3206037 w 3206037"/>
                  <a:gd name="connsiteY4" fmla="*/ 637907 h 1039989"/>
                  <a:gd name="connsiteX0" fmla="*/ 1286731 w 3053200"/>
                  <a:gd name="connsiteY0" fmla="*/ 1017537 h 1039989"/>
                  <a:gd name="connsiteX1" fmla="*/ 348307 w 3053200"/>
                  <a:gd name="connsiteY1" fmla="*/ 1039989 h 1039989"/>
                  <a:gd name="connsiteX2" fmla="*/ 0 w 3053200"/>
                  <a:gd name="connsiteY2" fmla="*/ 0 h 1039989"/>
                  <a:gd name="connsiteX3" fmla="*/ 3053200 w 3053200"/>
                  <a:gd name="connsiteY3" fmla="*/ 31157 h 1039989"/>
                  <a:gd name="connsiteX4" fmla="*/ 1286731 w 3053200"/>
                  <a:gd name="connsiteY4" fmla="*/ 1017537 h 1039989"/>
                  <a:gd name="connsiteX0" fmla="*/ 1286731 w 3500805"/>
                  <a:gd name="connsiteY0" fmla="*/ 1017537 h 1039989"/>
                  <a:gd name="connsiteX1" fmla="*/ 348307 w 3500805"/>
                  <a:gd name="connsiteY1" fmla="*/ 1039989 h 1039989"/>
                  <a:gd name="connsiteX2" fmla="*/ 0 w 3500805"/>
                  <a:gd name="connsiteY2" fmla="*/ 0 h 1039989"/>
                  <a:gd name="connsiteX3" fmla="*/ 3500805 w 3500805"/>
                  <a:gd name="connsiteY3" fmla="*/ 148111 h 1039989"/>
                  <a:gd name="connsiteX4" fmla="*/ 1286731 w 3500805"/>
                  <a:gd name="connsiteY4" fmla="*/ 1017537 h 1039989"/>
                  <a:gd name="connsiteX0" fmla="*/ 190080 w 3500805"/>
                  <a:gd name="connsiteY0" fmla="*/ 1422071 h 1422071"/>
                  <a:gd name="connsiteX1" fmla="*/ 348307 w 3500805"/>
                  <a:gd name="connsiteY1" fmla="*/ 1039989 h 1422071"/>
                  <a:gd name="connsiteX2" fmla="*/ 0 w 3500805"/>
                  <a:gd name="connsiteY2" fmla="*/ 0 h 1422071"/>
                  <a:gd name="connsiteX3" fmla="*/ 3500805 w 3500805"/>
                  <a:gd name="connsiteY3" fmla="*/ 148111 h 1422071"/>
                  <a:gd name="connsiteX4" fmla="*/ 190080 w 3500805"/>
                  <a:gd name="connsiteY4" fmla="*/ 1422071 h 1422071"/>
                  <a:gd name="connsiteX0" fmla="*/ 504230 w 3500805"/>
                  <a:gd name="connsiteY0" fmla="*/ 1409092 h 1409092"/>
                  <a:gd name="connsiteX1" fmla="*/ 348307 w 3500805"/>
                  <a:gd name="connsiteY1" fmla="*/ 1039989 h 1409092"/>
                  <a:gd name="connsiteX2" fmla="*/ 0 w 3500805"/>
                  <a:gd name="connsiteY2" fmla="*/ 0 h 1409092"/>
                  <a:gd name="connsiteX3" fmla="*/ 3500805 w 3500805"/>
                  <a:gd name="connsiteY3" fmla="*/ 148111 h 1409092"/>
                  <a:gd name="connsiteX4" fmla="*/ 504230 w 3500805"/>
                  <a:gd name="connsiteY4" fmla="*/ 1409092 h 1409092"/>
                  <a:gd name="connsiteX0" fmla="*/ 3500805 w 3500805"/>
                  <a:gd name="connsiteY0" fmla="*/ 148111 h 1039989"/>
                  <a:gd name="connsiteX1" fmla="*/ 348307 w 3500805"/>
                  <a:gd name="connsiteY1" fmla="*/ 1039989 h 1039989"/>
                  <a:gd name="connsiteX2" fmla="*/ 0 w 3500805"/>
                  <a:gd name="connsiteY2" fmla="*/ 0 h 1039989"/>
                  <a:gd name="connsiteX3" fmla="*/ 3500805 w 3500805"/>
                  <a:gd name="connsiteY3" fmla="*/ 148111 h 1039989"/>
                  <a:gd name="connsiteX0" fmla="*/ 3500805 w 3500805"/>
                  <a:gd name="connsiteY0" fmla="*/ 148111 h 1283308"/>
                  <a:gd name="connsiteX1" fmla="*/ 445560 w 3500805"/>
                  <a:gd name="connsiteY1" fmla="*/ 1283308 h 1283308"/>
                  <a:gd name="connsiteX2" fmla="*/ 0 w 3500805"/>
                  <a:gd name="connsiteY2" fmla="*/ 0 h 1283308"/>
                  <a:gd name="connsiteX3" fmla="*/ 3500805 w 3500805"/>
                  <a:gd name="connsiteY3" fmla="*/ 148111 h 1283308"/>
                  <a:gd name="connsiteX0" fmla="*/ 4206642 w 4206642"/>
                  <a:gd name="connsiteY0" fmla="*/ 280740 h 1283308"/>
                  <a:gd name="connsiteX1" fmla="*/ 445560 w 4206642"/>
                  <a:gd name="connsiteY1" fmla="*/ 1283308 h 1283308"/>
                  <a:gd name="connsiteX2" fmla="*/ 0 w 4206642"/>
                  <a:gd name="connsiteY2" fmla="*/ 0 h 1283308"/>
                  <a:gd name="connsiteX3" fmla="*/ 4206642 w 4206642"/>
                  <a:gd name="connsiteY3" fmla="*/ 280740 h 1283308"/>
                  <a:gd name="connsiteX0" fmla="*/ 3761082 w 3761082"/>
                  <a:gd name="connsiteY0" fmla="*/ 395146 h 1397714"/>
                  <a:gd name="connsiteX1" fmla="*/ 0 w 3761082"/>
                  <a:gd name="connsiteY1" fmla="*/ 1397714 h 1397714"/>
                  <a:gd name="connsiteX2" fmla="*/ 33661 w 3761082"/>
                  <a:gd name="connsiteY2" fmla="*/ 0 h 1397714"/>
                  <a:gd name="connsiteX3" fmla="*/ 3761082 w 3761082"/>
                  <a:gd name="connsiteY3" fmla="*/ 395146 h 1397714"/>
                  <a:gd name="connsiteX0" fmla="*/ 3563578 w 3563578"/>
                  <a:gd name="connsiteY0" fmla="*/ 246345 h 1397714"/>
                  <a:gd name="connsiteX1" fmla="*/ 0 w 3563578"/>
                  <a:gd name="connsiteY1" fmla="*/ 1397714 h 1397714"/>
                  <a:gd name="connsiteX2" fmla="*/ 33661 w 3563578"/>
                  <a:gd name="connsiteY2" fmla="*/ 0 h 1397714"/>
                  <a:gd name="connsiteX3" fmla="*/ 3563578 w 3563578"/>
                  <a:gd name="connsiteY3" fmla="*/ 246345 h 1397714"/>
                  <a:gd name="connsiteX0" fmla="*/ 4421949 w 4421949"/>
                  <a:gd name="connsiteY0" fmla="*/ 325599 h 1476968"/>
                  <a:gd name="connsiteX1" fmla="*/ 858371 w 4421949"/>
                  <a:gd name="connsiteY1" fmla="*/ 1476968 h 1476968"/>
                  <a:gd name="connsiteX2" fmla="*/ 0 w 4421949"/>
                  <a:gd name="connsiteY2" fmla="*/ 0 h 1476968"/>
                  <a:gd name="connsiteX3" fmla="*/ 4421949 w 4421949"/>
                  <a:gd name="connsiteY3" fmla="*/ 325599 h 1476968"/>
                  <a:gd name="connsiteX0" fmla="*/ 4421949 w 4421949"/>
                  <a:gd name="connsiteY0" fmla="*/ 325599 h 1703034"/>
                  <a:gd name="connsiteX1" fmla="*/ 173733 w 4421949"/>
                  <a:gd name="connsiteY1" fmla="*/ 1703034 h 1703034"/>
                  <a:gd name="connsiteX2" fmla="*/ 0 w 4421949"/>
                  <a:gd name="connsiteY2" fmla="*/ 0 h 1703034"/>
                  <a:gd name="connsiteX3" fmla="*/ 4421949 w 4421949"/>
                  <a:gd name="connsiteY3" fmla="*/ 325599 h 1703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1949" h="1703034">
                    <a:moveTo>
                      <a:pt x="4421949" y="325599"/>
                    </a:moveTo>
                    <a:lnTo>
                      <a:pt x="173733" y="1703034"/>
                    </a:lnTo>
                    <a:lnTo>
                      <a:pt x="0" y="0"/>
                    </a:lnTo>
                    <a:lnTo>
                      <a:pt x="4421949" y="32559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40000"/>
                      <a:lumOff val="60000"/>
                    </a:schemeClr>
                  </a:gs>
                  <a:gs pos="46000">
                    <a:schemeClr val="accent6">
                      <a:lumMod val="95000"/>
                      <a:lumOff val="5000"/>
                    </a:schemeClr>
                  </a:gs>
                  <a:gs pos="100000">
                    <a:schemeClr val="accent6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 w="6350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  <p:sp>
            <p:nvSpPr>
              <p:cNvPr id="35" name="Isosceles Triangle 120"/>
              <p:cNvSpPr/>
              <p:nvPr/>
            </p:nvSpPr>
            <p:spPr bwMode="auto">
              <a:xfrm>
                <a:off x="-502550" y="4550526"/>
                <a:ext cx="5100346" cy="1564727"/>
              </a:xfrm>
              <a:custGeom>
                <a:avLst/>
                <a:gdLst>
                  <a:gd name="connsiteX0" fmla="*/ 0 w 1020164"/>
                  <a:gd name="connsiteY0" fmla="*/ 1020163 h 1020163"/>
                  <a:gd name="connsiteX1" fmla="*/ 0 w 1020164"/>
                  <a:gd name="connsiteY1" fmla="*/ 0 h 1020163"/>
                  <a:gd name="connsiteX2" fmla="*/ 1020164 w 1020164"/>
                  <a:gd name="connsiteY2" fmla="*/ 1020163 h 1020163"/>
                  <a:gd name="connsiteX3" fmla="*/ 0 w 1020164"/>
                  <a:gd name="connsiteY3" fmla="*/ 1020163 h 1020163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21102 w 883550"/>
                  <a:gd name="connsiteY0" fmla="*/ 0 h 2410179"/>
                  <a:gd name="connsiteX1" fmla="*/ 0 w 883550"/>
                  <a:gd name="connsiteY1" fmla="*/ 238939 h 2410179"/>
                  <a:gd name="connsiteX2" fmla="*/ 883550 w 883550"/>
                  <a:gd name="connsiteY2" fmla="*/ 2410179 h 2410179"/>
                  <a:gd name="connsiteX3" fmla="*/ 821102 w 883550"/>
                  <a:gd name="connsiteY3" fmla="*/ 0 h 2410179"/>
                  <a:gd name="connsiteX0" fmla="*/ 694608 w 883550"/>
                  <a:gd name="connsiteY0" fmla="*/ 439375 h 2171241"/>
                  <a:gd name="connsiteX1" fmla="*/ 0 w 883550"/>
                  <a:gd name="connsiteY1" fmla="*/ 1 h 2171241"/>
                  <a:gd name="connsiteX2" fmla="*/ 883550 w 883550"/>
                  <a:gd name="connsiteY2" fmla="*/ 2171241 h 2171241"/>
                  <a:gd name="connsiteX3" fmla="*/ 694608 w 883550"/>
                  <a:gd name="connsiteY3" fmla="*/ 439375 h 2171241"/>
                  <a:gd name="connsiteX0" fmla="*/ 709787 w 898729"/>
                  <a:gd name="connsiteY0" fmla="*/ 357154 h 2089020"/>
                  <a:gd name="connsiteX1" fmla="*/ 0 w 898729"/>
                  <a:gd name="connsiteY1" fmla="*/ 0 h 2089020"/>
                  <a:gd name="connsiteX2" fmla="*/ 898729 w 898729"/>
                  <a:gd name="connsiteY2" fmla="*/ 2089020 h 2089020"/>
                  <a:gd name="connsiteX3" fmla="*/ 709787 w 898729"/>
                  <a:gd name="connsiteY3" fmla="*/ 357154 h 2089020"/>
                  <a:gd name="connsiteX0" fmla="*/ 895312 w 898729"/>
                  <a:gd name="connsiteY0" fmla="*/ 0 h 2758757"/>
                  <a:gd name="connsiteX1" fmla="*/ 0 w 898729"/>
                  <a:gd name="connsiteY1" fmla="*/ 669737 h 2758757"/>
                  <a:gd name="connsiteX2" fmla="*/ 898729 w 898729"/>
                  <a:gd name="connsiteY2" fmla="*/ 2758757 h 2758757"/>
                  <a:gd name="connsiteX3" fmla="*/ 895312 w 898729"/>
                  <a:gd name="connsiteY3" fmla="*/ 0 h 2758757"/>
                  <a:gd name="connsiteX0" fmla="*/ 1628136 w 1631553"/>
                  <a:gd name="connsiteY0" fmla="*/ 0 h 2758757"/>
                  <a:gd name="connsiteX1" fmla="*/ 0 w 1631553"/>
                  <a:gd name="connsiteY1" fmla="*/ 2205363 h 2758757"/>
                  <a:gd name="connsiteX2" fmla="*/ 1631553 w 1631553"/>
                  <a:gd name="connsiteY2" fmla="*/ 2758757 h 2758757"/>
                  <a:gd name="connsiteX3" fmla="*/ 1628136 w 1631553"/>
                  <a:gd name="connsiteY3" fmla="*/ 0 h 2758757"/>
                  <a:gd name="connsiteX0" fmla="*/ 1512183 w 1631553"/>
                  <a:gd name="connsiteY0" fmla="*/ 0 h 4624118"/>
                  <a:gd name="connsiteX1" fmla="*/ 0 w 1631553"/>
                  <a:gd name="connsiteY1" fmla="*/ 4070724 h 4624118"/>
                  <a:gd name="connsiteX2" fmla="*/ 1631553 w 1631553"/>
                  <a:gd name="connsiteY2" fmla="*/ 4624118 h 4624118"/>
                  <a:gd name="connsiteX3" fmla="*/ 1512183 w 1631553"/>
                  <a:gd name="connsiteY3" fmla="*/ 0 h 4624118"/>
                  <a:gd name="connsiteX0" fmla="*/ 1512183 w 1552705"/>
                  <a:gd name="connsiteY0" fmla="*/ 0 h 5735798"/>
                  <a:gd name="connsiteX1" fmla="*/ 0 w 1552705"/>
                  <a:gd name="connsiteY1" fmla="*/ 4070724 h 5735798"/>
                  <a:gd name="connsiteX2" fmla="*/ 1552705 w 1552705"/>
                  <a:gd name="connsiteY2" fmla="*/ 5735798 h 5735798"/>
                  <a:gd name="connsiteX3" fmla="*/ 1512183 w 1552705"/>
                  <a:gd name="connsiteY3" fmla="*/ 0 h 5735798"/>
                  <a:gd name="connsiteX0" fmla="*/ 1155047 w 1552705"/>
                  <a:gd name="connsiteY0" fmla="*/ 0 h 5255325"/>
                  <a:gd name="connsiteX1" fmla="*/ 0 w 1552705"/>
                  <a:gd name="connsiteY1" fmla="*/ 3590251 h 5255325"/>
                  <a:gd name="connsiteX2" fmla="*/ 1552705 w 1552705"/>
                  <a:gd name="connsiteY2" fmla="*/ 5255325 h 5255325"/>
                  <a:gd name="connsiteX3" fmla="*/ 1155047 w 1552705"/>
                  <a:gd name="connsiteY3" fmla="*/ 0 h 5255325"/>
                  <a:gd name="connsiteX0" fmla="*/ 1155047 w 1320799"/>
                  <a:gd name="connsiteY0" fmla="*/ 0 h 5217641"/>
                  <a:gd name="connsiteX1" fmla="*/ 0 w 1320799"/>
                  <a:gd name="connsiteY1" fmla="*/ 3590251 h 5217641"/>
                  <a:gd name="connsiteX2" fmla="*/ 1320799 w 1320799"/>
                  <a:gd name="connsiteY2" fmla="*/ 5217641 h 5217641"/>
                  <a:gd name="connsiteX3" fmla="*/ 1155047 w 1320799"/>
                  <a:gd name="connsiteY3" fmla="*/ 0 h 5217641"/>
                  <a:gd name="connsiteX0" fmla="*/ 1363763 w 1363763"/>
                  <a:gd name="connsiteY0" fmla="*/ 0 h 4869064"/>
                  <a:gd name="connsiteX1" fmla="*/ 0 w 1363763"/>
                  <a:gd name="connsiteY1" fmla="*/ 3241674 h 4869064"/>
                  <a:gd name="connsiteX2" fmla="*/ 1320799 w 1363763"/>
                  <a:gd name="connsiteY2" fmla="*/ 4869064 h 4869064"/>
                  <a:gd name="connsiteX3" fmla="*/ 1363763 w 1363763"/>
                  <a:gd name="connsiteY3" fmla="*/ 0 h 4869064"/>
                  <a:gd name="connsiteX0" fmla="*/ 1363763 w 1696487"/>
                  <a:gd name="connsiteY0" fmla="*/ 0 h 4878484"/>
                  <a:gd name="connsiteX1" fmla="*/ 0 w 1696487"/>
                  <a:gd name="connsiteY1" fmla="*/ 3241674 h 4878484"/>
                  <a:gd name="connsiteX2" fmla="*/ 1696487 w 1696487"/>
                  <a:gd name="connsiteY2" fmla="*/ 4878484 h 4878484"/>
                  <a:gd name="connsiteX3" fmla="*/ 1363763 w 1696487"/>
                  <a:gd name="connsiteY3" fmla="*/ 0 h 4878484"/>
                  <a:gd name="connsiteX0" fmla="*/ 1363763 w 1779973"/>
                  <a:gd name="connsiteY0" fmla="*/ 0 h 5585060"/>
                  <a:gd name="connsiteX1" fmla="*/ 0 w 1779973"/>
                  <a:gd name="connsiteY1" fmla="*/ 3241674 h 5585060"/>
                  <a:gd name="connsiteX2" fmla="*/ 1779973 w 1779973"/>
                  <a:gd name="connsiteY2" fmla="*/ 5585060 h 5585060"/>
                  <a:gd name="connsiteX3" fmla="*/ 1363763 w 1779973"/>
                  <a:gd name="connsiteY3" fmla="*/ 0 h 5585060"/>
                  <a:gd name="connsiteX0" fmla="*/ 1833760 w 1833760"/>
                  <a:gd name="connsiteY0" fmla="*/ 0 h 4555029"/>
                  <a:gd name="connsiteX1" fmla="*/ 0 w 1833760"/>
                  <a:gd name="connsiteY1" fmla="*/ 2211643 h 4555029"/>
                  <a:gd name="connsiteX2" fmla="*/ 1779973 w 1833760"/>
                  <a:gd name="connsiteY2" fmla="*/ 4555029 h 4555029"/>
                  <a:gd name="connsiteX3" fmla="*/ 1833760 w 1833760"/>
                  <a:gd name="connsiteY3" fmla="*/ 0 h 4555029"/>
                  <a:gd name="connsiteX0" fmla="*/ 1833760 w 1984050"/>
                  <a:gd name="connsiteY0" fmla="*/ 0 h 4542467"/>
                  <a:gd name="connsiteX1" fmla="*/ 0 w 1984050"/>
                  <a:gd name="connsiteY1" fmla="*/ 2211643 h 4542467"/>
                  <a:gd name="connsiteX2" fmla="*/ 1984050 w 1984050"/>
                  <a:gd name="connsiteY2" fmla="*/ 4542467 h 4542467"/>
                  <a:gd name="connsiteX3" fmla="*/ 1833760 w 1984050"/>
                  <a:gd name="connsiteY3" fmla="*/ 0 h 4542467"/>
                  <a:gd name="connsiteX0" fmla="*/ 2368323 w 2368323"/>
                  <a:gd name="connsiteY0" fmla="*/ 0 h 6140596"/>
                  <a:gd name="connsiteX1" fmla="*/ 0 w 2368323"/>
                  <a:gd name="connsiteY1" fmla="*/ 3809772 h 6140596"/>
                  <a:gd name="connsiteX2" fmla="*/ 1984050 w 2368323"/>
                  <a:gd name="connsiteY2" fmla="*/ 6140596 h 6140596"/>
                  <a:gd name="connsiteX3" fmla="*/ 2368323 w 2368323"/>
                  <a:gd name="connsiteY3" fmla="*/ 0 h 6140596"/>
                  <a:gd name="connsiteX0" fmla="*/ 2368323 w 2596695"/>
                  <a:gd name="connsiteY0" fmla="*/ 0 h 3809773"/>
                  <a:gd name="connsiteX1" fmla="*/ 0 w 2596695"/>
                  <a:gd name="connsiteY1" fmla="*/ 3809772 h 3809773"/>
                  <a:gd name="connsiteX2" fmla="*/ 2596695 w 2596695"/>
                  <a:gd name="connsiteY2" fmla="*/ 3017532 h 3809773"/>
                  <a:gd name="connsiteX3" fmla="*/ 2368323 w 2596695"/>
                  <a:gd name="connsiteY3" fmla="*/ 0 h 3809773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890900 w 890900"/>
                  <a:gd name="connsiteY2" fmla="*/ 3017532 h 4858926"/>
                  <a:gd name="connsiteX3" fmla="*/ 662528 w 890900"/>
                  <a:gd name="connsiteY3" fmla="*/ 0 h 4858926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596590 w 890900"/>
                  <a:gd name="connsiteY2" fmla="*/ 3600376 h 4858926"/>
                  <a:gd name="connsiteX3" fmla="*/ 890900 w 890900"/>
                  <a:gd name="connsiteY3" fmla="*/ 3017532 h 4858926"/>
                  <a:gd name="connsiteX4" fmla="*/ 662528 w 890900"/>
                  <a:gd name="connsiteY4" fmla="*/ 0 h 4858926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686685 w 890900"/>
                  <a:gd name="connsiteY2" fmla="*/ 3807768 h 4858926"/>
                  <a:gd name="connsiteX3" fmla="*/ 890900 w 890900"/>
                  <a:gd name="connsiteY3" fmla="*/ 3017532 h 4858926"/>
                  <a:gd name="connsiteX4" fmla="*/ 662528 w 890900"/>
                  <a:gd name="connsiteY4" fmla="*/ 0 h 4858926"/>
                  <a:gd name="connsiteX0" fmla="*/ 662528 w 710710"/>
                  <a:gd name="connsiteY0" fmla="*/ 0 h 4858926"/>
                  <a:gd name="connsiteX1" fmla="*/ 0 w 710710"/>
                  <a:gd name="connsiteY1" fmla="*/ 4858926 h 4858926"/>
                  <a:gd name="connsiteX2" fmla="*/ 686685 w 710710"/>
                  <a:gd name="connsiteY2" fmla="*/ 3807768 h 4858926"/>
                  <a:gd name="connsiteX3" fmla="*/ 710710 w 710710"/>
                  <a:gd name="connsiteY3" fmla="*/ 2932135 h 4858926"/>
                  <a:gd name="connsiteX4" fmla="*/ 662528 w 710710"/>
                  <a:gd name="connsiteY4" fmla="*/ 0 h 4858926"/>
                  <a:gd name="connsiteX0" fmla="*/ 662528 w 896906"/>
                  <a:gd name="connsiteY0" fmla="*/ 0 h 4858926"/>
                  <a:gd name="connsiteX1" fmla="*/ 0 w 896906"/>
                  <a:gd name="connsiteY1" fmla="*/ 4858926 h 4858926"/>
                  <a:gd name="connsiteX2" fmla="*/ 686685 w 896906"/>
                  <a:gd name="connsiteY2" fmla="*/ 3807768 h 4858926"/>
                  <a:gd name="connsiteX3" fmla="*/ 896906 w 896906"/>
                  <a:gd name="connsiteY3" fmla="*/ 2956534 h 4858926"/>
                  <a:gd name="connsiteX4" fmla="*/ 662528 w 896906"/>
                  <a:gd name="connsiteY4" fmla="*/ 0 h 4858926"/>
                  <a:gd name="connsiteX0" fmla="*/ 662528 w 896906"/>
                  <a:gd name="connsiteY0" fmla="*/ 0 h 4858926"/>
                  <a:gd name="connsiteX1" fmla="*/ 338318 w 896906"/>
                  <a:gd name="connsiteY1" fmla="*/ 2343831 h 4858926"/>
                  <a:gd name="connsiteX2" fmla="*/ 0 w 896906"/>
                  <a:gd name="connsiteY2" fmla="*/ 4858926 h 4858926"/>
                  <a:gd name="connsiteX3" fmla="*/ 686685 w 896906"/>
                  <a:gd name="connsiteY3" fmla="*/ 3807768 h 4858926"/>
                  <a:gd name="connsiteX4" fmla="*/ 896906 w 896906"/>
                  <a:gd name="connsiteY4" fmla="*/ 2956534 h 4858926"/>
                  <a:gd name="connsiteX5" fmla="*/ 662528 w 896906"/>
                  <a:gd name="connsiteY5" fmla="*/ 0 h 4858926"/>
                  <a:gd name="connsiteX0" fmla="*/ 662528 w 896906"/>
                  <a:gd name="connsiteY0" fmla="*/ 0 h 4858926"/>
                  <a:gd name="connsiteX1" fmla="*/ 224197 w 896906"/>
                  <a:gd name="connsiteY1" fmla="*/ 2429227 h 4858926"/>
                  <a:gd name="connsiteX2" fmla="*/ 0 w 896906"/>
                  <a:gd name="connsiteY2" fmla="*/ 4858926 h 4858926"/>
                  <a:gd name="connsiteX3" fmla="*/ 686685 w 896906"/>
                  <a:gd name="connsiteY3" fmla="*/ 3807768 h 4858926"/>
                  <a:gd name="connsiteX4" fmla="*/ 896906 w 896906"/>
                  <a:gd name="connsiteY4" fmla="*/ 2956534 h 4858926"/>
                  <a:gd name="connsiteX5" fmla="*/ 662528 w 896906"/>
                  <a:gd name="connsiteY5" fmla="*/ 0 h 4858926"/>
                  <a:gd name="connsiteX0" fmla="*/ 662528 w 896906"/>
                  <a:gd name="connsiteY0" fmla="*/ 0 h 4858926"/>
                  <a:gd name="connsiteX1" fmla="*/ 224197 w 896906"/>
                  <a:gd name="connsiteY1" fmla="*/ 2429227 h 4858926"/>
                  <a:gd name="connsiteX2" fmla="*/ 176147 w 896906"/>
                  <a:gd name="connsiteY2" fmla="*/ 2868408 h 4858926"/>
                  <a:gd name="connsiteX3" fmla="*/ 0 w 896906"/>
                  <a:gd name="connsiteY3" fmla="*/ 4858926 h 4858926"/>
                  <a:gd name="connsiteX4" fmla="*/ 686685 w 896906"/>
                  <a:gd name="connsiteY4" fmla="*/ 3807768 h 4858926"/>
                  <a:gd name="connsiteX5" fmla="*/ 896906 w 896906"/>
                  <a:gd name="connsiteY5" fmla="*/ 2956534 h 4858926"/>
                  <a:gd name="connsiteX6" fmla="*/ 662528 w 896906"/>
                  <a:gd name="connsiteY6" fmla="*/ 0 h 4858926"/>
                  <a:gd name="connsiteX0" fmla="*/ 684589 w 918967"/>
                  <a:gd name="connsiteY0" fmla="*/ 0 h 4858926"/>
                  <a:gd name="connsiteX1" fmla="*/ 246258 w 918967"/>
                  <a:gd name="connsiteY1" fmla="*/ 2429227 h 4858926"/>
                  <a:gd name="connsiteX2" fmla="*/ 0 w 918967"/>
                  <a:gd name="connsiteY2" fmla="*/ 2173039 h 4858926"/>
                  <a:gd name="connsiteX3" fmla="*/ 22061 w 918967"/>
                  <a:gd name="connsiteY3" fmla="*/ 4858926 h 4858926"/>
                  <a:gd name="connsiteX4" fmla="*/ 708746 w 918967"/>
                  <a:gd name="connsiteY4" fmla="*/ 3807768 h 4858926"/>
                  <a:gd name="connsiteX5" fmla="*/ 918967 w 918967"/>
                  <a:gd name="connsiteY5" fmla="*/ 2956534 h 4858926"/>
                  <a:gd name="connsiteX6" fmla="*/ 684589 w 918967"/>
                  <a:gd name="connsiteY6" fmla="*/ 0 h 4858926"/>
                  <a:gd name="connsiteX0" fmla="*/ 7075464 w 7075464"/>
                  <a:gd name="connsiteY0" fmla="*/ 2388213 h 2685887"/>
                  <a:gd name="connsiteX1" fmla="*/ 246258 w 7075464"/>
                  <a:gd name="connsiteY1" fmla="*/ 256188 h 2685887"/>
                  <a:gd name="connsiteX2" fmla="*/ 0 w 7075464"/>
                  <a:gd name="connsiteY2" fmla="*/ 0 h 2685887"/>
                  <a:gd name="connsiteX3" fmla="*/ 22061 w 7075464"/>
                  <a:gd name="connsiteY3" fmla="*/ 2685887 h 2685887"/>
                  <a:gd name="connsiteX4" fmla="*/ 708746 w 7075464"/>
                  <a:gd name="connsiteY4" fmla="*/ 1634729 h 2685887"/>
                  <a:gd name="connsiteX5" fmla="*/ 918967 w 7075464"/>
                  <a:gd name="connsiteY5" fmla="*/ 783495 h 2685887"/>
                  <a:gd name="connsiteX6" fmla="*/ 7075464 w 7075464"/>
                  <a:gd name="connsiteY6" fmla="*/ 2388213 h 2685887"/>
                  <a:gd name="connsiteX0" fmla="*/ 7075464 w 7079540"/>
                  <a:gd name="connsiteY0" fmla="*/ 2388213 h 2685887"/>
                  <a:gd name="connsiteX1" fmla="*/ 246258 w 7079540"/>
                  <a:gd name="connsiteY1" fmla="*/ 256188 h 2685887"/>
                  <a:gd name="connsiteX2" fmla="*/ 0 w 7079540"/>
                  <a:gd name="connsiteY2" fmla="*/ 0 h 2685887"/>
                  <a:gd name="connsiteX3" fmla="*/ 22061 w 7079540"/>
                  <a:gd name="connsiteY3" fmla="*/ 2685887 h 2685887"/>
                  <a:gd name="connsiteX4" fmla="*/ 708746 w 7079540"/>
                  <a:gd name="connsiteY4" fmla="*/ 1634729 h 2685887"/>
                  <a:gd name="connsiteX5" fmla="*/ 7079540 w 7079540"/>
                  <a:gd name="connsiteY5" fmla="*/ 2625540 h 2685887"/>
                  <a:gd name="connsiteX6" fmla="*/ 7075464 w 7079540"/>
                  <a:gd name="connsiteY6" fmla="*/ 2388213 h 2685887"/>
                  <a:gd name="connsiteX0" fmla="*/ 7075464 w 7079540"/>
                  <a:gd name="connsiteY0" fmla="*/ 2388213 h 3666825"/>
                  <a:gd name="connsiteX1" fmla="*/ 246258 w 7079540"/>
                  <a:gd name="connsiteY1" fmla="*/ 256188 h 3666825"/>
                  <a:gd name="connsiteX2" fmla="*/ 0 w 7079540"/>
                  <a:gd name="connsiteY2" fmla="*/ 0 h 3666825"/>
                  <a:gd name="connsiteX3" fmla="*/ 22061 w 7079540"/>
                  <a:gd name="connsiteY3" fmla="*/ 2685887 h 3666825"/>
                  <a:gd name="connsiteX4" fmla="*/ 5084480 w 7079540"/>
                  <a:gd name="connsiteY4" fmla="*/ 3666825 h 3666825"/>
                  <a:gd name="connsiteX5" fmla="*/ 7079540 w 7079540"/>
                  <a:gd name="connsiteY5" fmla="*/ 2625540 h 3666825"/>
                  <a:gd name="connsiteX6" fmla="*/ 7075464 w 7079540"/>
                  <a:gd name="connsiteY6" fmla="*/ 2388213 h 3666825"/>
                  <a:gd name="connsiteX0" fmla="*/ 7075464 w 7079540"/>
                  <a:gd name="connsiteY0" fmla="*/ 2388213 h 3666825"/>
                  <a:gd name="connsiteX1" fmla="*/ 246258 w 7079540"/>
                  <a:gd name="connsiteY1" fmla="*/ 256188 h 3666825"/>
                  <a:gd name="connsiteX2" fmla="*/ 0 w 7079540"/>
                  <a:gd name="connsiteY2" fmla="*/ 0 h 3666825"/>
                  <a:gd name="connsiteX3" fmla="*/ 5038322 w 7079540"/>
                  <a:gd name="connsiteY3" fmla="*/ 3226804 h 3666825"/>
                  <a:gd name="connsiteX4" fmla="*/ 5084480 w 7079540"/>
                  <a:gd name="connsiteY4" fmla="*/ 3666825 h 3666825"/>
                  <a:gd name="connsiteX5" fmla="*/ 7079540 w 7079540"/>
                  <a:gd name="connsiteY5" fmla="*/ 2625540 h 3666825"/>
                  <a:gd name="connsiteX6" fmla="*/ 7075464 w 7079540"/>
                  <a:gd name="connsiteY6" fmla="*/ 2388213 h 3666825"/>
                  <a:gd name="connsiteX0" fmla="*/ 7075464 w 7079540"/>
                  <a:gd name="connsiteY0" fmla="*/ 2848375 h 4126987"/>
                  <a:gd name="connsiteX1" fmla="*/ 433379 w 7079540"/>
                  <a:gd name="connsiteY1" fmla="*/ 0 h 4126987"/>
                  <a:gd name="connsiteX2" fmla="*/ 0 w 7079540"/>
                  <a:gd name="connsiteY2" fmla="*/ 460162 h 4126987"/>
                  <a:gd name="connsiteX3" fmla="*/ 5038322 w 7079540"/>
                  <a:gd name="connsiteY3" fmla="*/ 3686966 h 4126987"/>
                  <a:gd name="connsiteX4" fmla="*/ 5084480 w 7079540"/>
                  <a:gd name="connsiteY4" fmla="*/ 4126987 h 4126987"/>
                  <a:gd name="connsiteX5" fmla="*/ 7079540 w 7079540"/>
                  <a:gd name="connsiteY5" fmla="*/ 3085702 h 4126987"/>
                  <a:gd name="connsiteX6" fmla="*/ 7075464 w 7079540"/>
                  <a:gd name="connsiteY6" fmla="*/ 2848375 h 4126987"/>
                  <a:gd name="connsiteX0" fmla="*/ 6642085 w 6646161"/>
                  <a:gd name="connsiteY0" fmla="*/ 2848375 h 4126987"/>
                  <a:gd name="connsiteX1" fmla="*/ 0 w 6646161"/>
                  <a:gd name="connsiteY1" fmla="*/ 0 h 4126987"/>
                  <a:gd name="connsiteX2" fmla="*/ 4028718 w 6646161"/>
                  <a:gd name="connsiteY2" fmla="*/ 2886983 h 4126987"/>
                  <a:gd name="connsiteX3" fmla="*/ 4604943 w 6646161"/>
                  <a:gd name="connsiteY3" fmla="*/ 3686966 h 4126987"/>
                  <a:gd name="connsiteX4" fmla="*/ 4651101 w 6646161"/>
                  <a:gd name="connsiteY4" fmla="*/ 4126987 h 4126987"/>
                  <a:gd name="connsiteX5" fmla="*/ 6646161 w 6646161"/>
                  <a:gd name="connsiteY5" fmla="*/ 3085702 h 4126987"/>
                  <a:gd name="connsiteX6" fmla="*/ 6642085 w 6646161"/>
                  <a:gd name="connsiteY6" fmla="*/ 2848375 h 4126987"/>
                  <a:gd name="connsiteX0" fmla="*/ 6642085 w 6646161"/>
                  <a:gd name="connsiteY0" fmla="*/ 2848375 h 4126987"/>
                  <a:gd name="connsiteX1" fmla="*/ 0 w 6646161"/>
                  <a:gd name="connsiteY1" fmla="*/ 0 h 4126987"/>
                  <a:gd name="connsiteX2" fmla="*/ 4604943 w 6646161"/>
                  <a:gd name="connsiteY2" fmla="*/ 3686966 h 4126987"/>
                  <a:gd name="connsiteX3" fmla="*/ 4651101 w 6646161"/>
                  <a:gd name="connsiteY3" fmla="*/ 4126987 h 4126987"/>
                  <a:gd name="connsiteX4" fmla="*/ 6646161 w 6646161"/>
                  <a:gd name="connsiteY4" fmla="*/ 3085702 h 4126987"/>
                  <a:gd name="connsiteX5" fmla="*/ 6642085 w 6646161"/>
                  <a:gd name="connsiteY5" fmla="*/ 2848375 h 4126987"/>
                  <a:gd name="connsiteX0" fmla="*/ 2037142 w 2041218"/>
                  <a:gd name="connsiteY0" fmla="*/ 0 h 1278612"/>
                  <a:gd name="connsiteX1" fmla="*/ 1202982 w 2041218"/>
                  <a:gd name="connsiteY1" fmla="*/ 338653 h 1278612"/>
                  <a:gd name="connsiteX2" fmla="*/ 0 w 2041218"/>
                  <a:gd name="connsiteY2" fmla="*/ 838591 h 1278612"/>
                  <a:gd name="connsiteX3" fmla="*/ 46158 w 2041218"/>
                  <a:gd name="connsiteY3" fmla="*/ 1278612 h 1278612"/>
                  <a:gd name="connsiteX4" fmla="*/ 2041218 w 2041218"/>
                  <a:gd name="connsiteY4" fmla="*/ 237327 h 1278612"/>
                  <a:gd name="connsiteX5" fmla="*/ 2037142 w 2041218"/>
                  <a:gd name="connsiteY5" fmla="*/ 0 h 1278612"/>
                  <a:gd name="connsiteX0" fmla="*/ 2065930 w 2065978"/>
                  <a:gd name="connsiteY0" fmla="*/ 0 h 1307850"/>
                  <a:gd name="connsiteX1" fmla="*/ 1202982 w 2065978"/>
                  <a:gd name="connsiteY1" fmla="*/ 367891 h 1307850"/>
                  <a:gd name="connsiteX2" fmla="*/ 0 w 2065978"/>
                  <a:gd name="connsiteY2" fmla="*/ 867829 h 1307850"/>
                  <a:gd name="connsiteX3" fmla="*/ 46158 w 2065978"/>
                  <a:gd name="connsiteY3" fmla="*/ 1307850 h 1307850"/>
                  <a:gd name="connsiteX4" fmla="*/ 2041218 w 2065978"/>
                  <a:gd name="connsiteY4" fmla="*/ 266565 h 1307850"/>
                  <a:gd name="connsiteX5" fmla="*/ 2065930 w 2065978"/>
                  <a:gd name="connsiteY5" fmla="*/ 0 h 1307850"/>
                  <a:gd name="connsiteX0" fmla="*/ 3149690 w 3149738"/>
                  <a:gd name="connsiteY0" fmla="*/ 0 h 2068058"/>
                  <a:gd name="connsiteX1" fmla="*/ 2286742 w 3149738"/>
                  <a:gd name="connsiteY1" fmla="*/ 367891 h 2068058"/>
                  <a:gd name="connsiteX2" fmla="*/ 1083760 w 3149738"/>
                  <a:gd name="connsiteY2" fmla="*/ 867829 h 2068058"/>
                  <a:gd name="connsiteX3" fmla="*/ 0 w 3149738"/>
                  <a:gd name="connsiteY3" fmla="*/ 2068058 h 2068058"/>
                  <a:gd name="connsiteX4" fmla="*/ 3124978 w 3149738"/>
                  <a:gd name="connsiteY4" fmla="*/ 266565 h 2068058"/>
                  <a:gd name="connsiteX5" fmla="*/ 3149690 w 3149738"/>
                  <a:gd name="connsiteY5" fmla="*/ 0 h 2068058"/>
                  <a:gd name="connsiteX0" fmla="*/ 3195849 w 3195897"/>
                  <a:gd name="connsiteY0" fmla="*/ 0 h 2068058"/>
                  <a:gd name="connsiteX1" fmla="*/ 2332901 w 3195897"/>
                  <a:gd name="connsiteY1" fmla="*/ 367891 h 2068058"/>
                  <a:gd name="connsiteX2" fmla="*/ 0 w 3195897"/>
                  <a:gd name="connsiteY2" fmla="*/ 1350270 h 2068058"/>
                  <a:gd name="connsiteX3" fmla="*/ 46159 w 3195897"/>
                  <a:gd name="connsiteY3" fmla="*/ 2068058 h 2068058"/>
                  <a:gd name="connsiteX4" fmla="*/ 3171137 w 3195897"/>
                  <a:gd name="connsiteY4" fmla="*/ 266565 h 2068058"/>
                  <a:gd name="connsiteX5" fmla="*/ 3195849 w 3195897"/>
                  <a:gd name="connsiteY5" fmla="*/ 0 h 206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95897" h="2068058">
                    <a:moveTo>
                      <a:pt x="3195849" y="0"/>
                    </a:moveTo>
                    <a:lnTo>
                      <a:pt x="2332901" y="367891"/>
                    </a:lnTo>
                    <a:lnTo>
                      <a:pt x="0" y="1350270"/>
                    </a:lnTo>
                    <a:lnTo>
                      <a:pt x="46159" y="2068058"/>
                    </a:lnTo>
                    <a:lnTo>
                      <a:pt x="3171137" y="266565"/>
                    </a:lnTo>
                    <a:cubicBezTo>
                      <a:pt x="3169778" y="187456"/>
                      <a:pt x="3197208" y="79109"/>
                      <a:pt x="3195849" y="0"/>
                    </a:cubicBezTo>
                    <a:close/>
                  </a:path>
                </a:pathLst>
              </a:custGeom>
              <a:gradFill flip="none" rotWithShape="1">
                <a:gsLst>
                  <a:gs pos="34000">
                    <a:schemeClr val="accent1">
                      <a:lumMod val="75000"/>
                      <a:alpha val="33000"/>
                    </a:schemeClr>
                  </a:gs>
                  <a:gs pos="91000">
                    <a:srgbClr val="00AEE6">
                      <a:alpha val="0"/>
                    </a:srgbClr>
                  </a:gs>
                </a:gsLst>
                <a:lin ang="0" scaled="1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  <p:cxnSp>
            <p:nvCxnSpPr>
              <p:cNvPr id="36" name="Straight Connector 35"/>
              <p:cNvCxnSpPr>
                <a:stCxn id="34" idx="2"/>
              </p:cNvCxnSpPr>
              <p:nvPr/>
            </p:nvCxnSpPr>
            <p:spPr bwMode="auto">
              <a:xfrm flipV="1">
                <a:off x="-494814" y="4434233"/>
                <a:ext cx="5563753" cy="115725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chemeClr val="tx1">
                        <a:alpha val="0"/>
                      </a:scheme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0" name="TextBox 45"/>
            <p:cNvSpPr txBox="1"/>
            <p:nvPr/>
          </p:nvSpPr>
          <p:spPr>
            <a:xfrm>
              <a:off x="3096025" y="3906965"/>
              <a:ext cx="1343996" cy="3007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Administrators</a:t>
              </a:r>
            </a:p>
            <a:p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200" b="1" dirty="0">
                  <a:solidFill>
                    <a:schemeClr val="bg1"/>
                  </a:solidFill>
                </a:rPr>
                <a:t>DevOps</a:t>
              </a:r>
              <a:endPara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TextBox 66"/>
            <p:cNvSpPr txBox="1"/>
            <p:nvPr/>
          </p:nvSpPr>
          <p:spPr>
            <a:xfrm>
              <a:off x="150336" y="3564846"/>
              <a:ext cx="825347" cy="290686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Users, Roles &amp; Group management</a:t>
              </a:r>
            </a:p>
          </p:txBody>
        </p:sp>
        <p:sp>
          <p:nvSpPr>
            <p:cNvPr id="32" name="TextBox 67"/>
            <p:cNvSpPr txBox="1"/>
            <p:nvPr/>
          </p:nvSpPr>
          <p:spPr>
            <a:xfrm>
              <a:off x="-144174" y="3223675"/>
              <a:ext cx="1740256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  <a:alpha val="90000"/>
                    </a:schemeClr>
                  </a:solidFill>
                  <a:effectLst/>
                  <a:uLnTx/>
                  <a:uFillTx/>
                  <a:latin typeface="+mn-lt"/>
                  <a:ea typeface="ＭＳ Ｐゴシック"/>
                  <a:cs typeface="ＭＳ Ｐゴシック"/>
                </a:rPr>
                <a:t>Enterprise Integration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250" y="3924329"/>
              <a:ext cx="2342411" cy="719565"/>
            </a:xfrm>
            <a:prstGeom prst="rect">
              <a:avLst/>
            </a:prstGeom>
          </p:spPr>
        </p:pic>
      </p:grpSp>
      <p:sp>
        <p:nvSpPr>
          <p:cNvPr id="37" name="Title 3"/>
          <p:cNvSpPr>
            <a:spLocks noGrp="1"/>
          </p:cNvSpPr>
          <p:nvPr>
            <p:ph type="title"/>
          </p:nvPr>
        </p:nvSpPr>
        <p:spPr>
          <a:xfrm>
            <a:off x="682625" y="682625"/>
            <a:ext cx="10826496" cy="492443"/>
          </a:xfrm>
        </p:spPr>
        <p:txBody>
          <a:bodyPr/>
          <a:lstStyle/>
          <a:p>
            <a:r>
              <a:rPr lang="en-US" dirty="0"/>
              <a:t>ArcGIS Python API</a:t>
            </a:r>
            <a:endParaRPr lang="de-CH" dirty="0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682625" y="1189695"/>
            <a:ext cx="10826496" cy="27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What can it do for you?</a:t>
            </a:r>
            <a:endParaRPr lang="de-CH" dirty="0"/>
          </a:p>
        </p:txBody>
      </p:sp>
      <p:sp>
        <p:nvSpPr>
          <p:cNvPr id="39" name="TextBox 44"/>
          <p:cNvSpPr txBox="1"/>
          <p:nvPr/>
        </p:nvSpPr>
        <p:spPr>
          <a:xfrm>
            <a:off x="4801117" y="4640890"/>
            <a:ext cx="2786938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Arial"/>
              </a:rPr>
              <a:t>Your Web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Arial"/>
              </a:rPr>
              <a:t>GIS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76197" y="2898299"/>
            <a:ext cx="2611858" cy="1932286"/>
            <a:chOff x="-2796018" y="3079362"/>
            <a:chExt cx="2611858" cy="1932286"/>
          </a:xfrm>
        </p:grpSpPr>
        <p:sp>
          <p:nvSpPr>
            <p:cNvPr id="41" name="Freeform 8"/>
            <p:cNvSpPr>
              <a:spLocks/>
            </p:cNvSpPr>
            <p:nvPr/>
          </p:nvSpPr>
          <p:spPr bwMode="auto">
            <a:xfrm>
              <a:off x="-2796018" y="3079362"/>
              <a:ext cx="2611858" cy="1660774"/>
            </a:xfrm>
            <a:custGeom>
              <a:avLst/>
              <a:gdLst>
                <a:gd name="T0" fmla="*/ 1531 w 2706"/>
                <a:gd name="T1" fmla="*/ 4 h 1717"/>
                <a:gd name="T2" fmla="*/ 1651 w 2706"/>
                <a:gd name="T3" fmla="*/ 33 h 1717"/>
                <a:gd name="T4" fmla="*/ 1758 w 2706"/>
                <a:gd name="T5" fmla="*/ 85 h 1717"/>
                <a:gd name="T6" fmla="*/ 1851 w 2706"/>
                <a:gd name="T7" fmla="*/ 160 h 1717"/>
                <a:gd name="T8" fmla="*/ 1925 w 2706"/>
                <a:gd name="T9" fmla="*/ 253 h 1717"/>
                <a:gd name="T10" fmla="*/ 1978 w 2706"/>
                <a:gd name="T11" fmla="*/ 362 h 1717"/>
                <a:gd name="T12" fmla="*/ 2016 w 2706"/>
                <a:gd name="T13" fmla="*/ 419 h 1717"/>
                <a:gd name="T14" fmla="*/ 2126 w 2706"/>
                <a:gd name="T15" fmla="*/ 433 h 1717"/>
                <a:gd name="T16" fmla="*/ 2226 w 2706"/>
                <a:gd name="T17" fmla="*/ 472 h 1717"/>
                <a:gd name="T18" fmla="*/ 2313 w 2706"/>
                <a:gd name="T19" fmla="*/ 532 h 1717"/>
                <a:gd name="T20" fmla="*/ 2383 w 2706"/>
                <a:gd name="T21" fmla="*/ 611 h 1717"/>
                <a:gd name="T22" fmla="*/ 2434 w 2706"/>
                <a:gd name="T23" fmla="*/ 705 h 1717"/>
                <a:gd name="T24" fmla="*/ 2461 w 2706"/>
                <a:gd name="T25" fmla="*/ 812 h 1717"/>
                <a:gd name="T26" fmla="*/ 2461 w 2706"/>
                <a:gd name="T27" fmla="*/ 923 h 1717"/>
                <a:gd name="T28" fmla="*/ 2493 w 2706"/>
                <a:gd name="T29" fmla="*/ 994 h 1717"/>
                <a:gd name="T30" fmla="*/ 2572 w 2706"/>
                <a:gd name="T31" fmla="*/ 1045 h 1717"/>
                <a:gd name="T32" fmla="*/ 2635 w 2706"/>
                <a:gd name="T33" fmla="*/ 1113 h 1717"/>
                <a:gd name="T34" fmla="*/ 2680 w 2706"/>
                <a:gd name="T35" fmla="*/ 1194 h 1717"/>
                <a:gd name="T36" fmla="*/ 2704 w 2706"/>
                <a:gd name="T37" fmla="*/ 1287 h 1717"/>
                <a:gd name="T38" fmla="*/ 2703 w 2706"/>
                <a:gd name="T39" fmla="*/ 1387 h 1717"/>
                <a:gd name="T40" fmla="*/ 2677 w 2706"/>
                <a:gd name="T41" fmla="*/ 1484 h 1717"/>
                <a:gd name="T42" fmla="*/ 2628 w 2706"/>
                <a:gd name="T43" fmla="*/ 1568 h 1717"/>
                <a:gd name="T44" fmla="*/ 2559 w 2706"/>
                <a:gd name="T45" fmla="*/ 1637 h 1717"/>
                <a:gd name="T46" fmla="*/ 2474 w 2706"/>
                <a:gd name="T47" fmla="*/ 1687 h 1717"/>
                <a:gd name="T48" fmla="*/ 2377 w 2706"/>
                <a:gd name="T49" fmla="*/ 1714 h 1717"/>
                <a:gd name="T50" fmla="*/ 521 w 2706"/>
                <a:gd name="T51" fmla="*/ 1717 h 1717"/>
                <a:gd name="T52" fmla="*/ 402 w 2706"/>
                <a:gd name="T53" fmla="*/ 1704 h 1717"/>
                <a:gd name="T54" fmla="*/ 292 w 2706"/>
                <a:gd name="T55" fmla="*/ 1665 h 1717"/>
                <a:gd name="T56" fmla="*/ 195 w 2706"/>
                <a:gd name="T57" fmla="*/ 1604 h 1717"/>
                <a:gd name="T58" fmla="*/ 115 w 2706"/>
                <a:gd name="T59" fmla="*/ 1523 h 1717"/>
                <a:gd name="T60" fmla="*/ 54 w 2706"/>
                <a:gd name="T61" fmla="*/ 1426 h 1717"/>
                <a:gd name="T62" fmla="*/ 14 w 2706"/>
                <a:gd name="T63" fmla="*/ 1316 h 1717"/>
                <a:gd name="T64" fmla="*/ 0 w 2706"/>
                <a:gd name="T65" fmla="*/ 1196 h 1717"/>
                <a:gd name="T66" fmla="*/ 15 w 2706"/>
                <a:gd name="T67" fmla="*/ 1075 h 1717"/>
                <a:gd name="T68" fmla="*/ 55 w 2706"/>
                <a:gd name="T69" fmla="*/ 964 h 1717"/>
                <a:gd name="T70" fmla="*/ 119 w 2706"/>
                <a:gd name="T71" fmla="*/ 866 h 1717"/>
                <a:gd name="T72" fmla="*/ 202 w 2706"/>
                <a:gd name="T73" fmla="*/ 785 h 1717"/>
                <a:gd name="T74" fmla="*/ 301 w 2706"/>
                <a:gd name="T75" fmla="*/ 723 h 1717"/>
                <a:gd name="T76" fmla="*/ 414 w 2706"/>
                <a:gd name="T77" fmla="*/ 686 h 1717"/>
                <a:gd name="T78" fmla="*/ 415 w 2706"/>
                <a:gd name="T79" fmla="*/ 585 h 1717"/>
                <a:gd name="T80" fmla="*/ 442 w 2706"/>
                <a:gd name="T81" fmla="*/ 480 h 1717"/>
                <a:gd name="T82" fmla="*/ 491 w 2706"/>
                <a:gd name="T83" fmla="*/ 387 h 1717"/>
                <a:gd name="T84" fmla="*/ 561 w 2706"/>
                <a:gd name="T85" fmla="*/ 309 h 1717"/>
                <a:gd name="T86" fmla="*/ 648 w 2706"/>
                <a:gd name="T87" fmla="*/ 249 h 1717"/>
                <a:gd name="T88" fmla="*/ 748 w 2706"/>
                <a:gd name="T89" fmla="*/ 211 h 1717"/>
                <a:gd name="T90" fmla="*/ 858 w 2706"/>
                <a:gd name="T91" fmla="*/ 196 h 1717"/>
                <a:gd name="T92" fmla="*/ 945 w 2706"/>
                <a:gd name="T93" fmla="*/ 206 h 1717"/>
                <a:gd name="T94" fmla="*/ 1026 w 2706"/>
                <a:gd name="T95" fmla="*/ 230 h 1717"/>
                <a:gd name="T96" fmla="*/ 1101 w 2706"/>
                <a:gd name="T97" fmla="*/ 145 h 1717"/>
                <a:gd name="T98" fmla="*/ 1190 w 2706"/>
                <a:gd name="T99" fmla="*/ 78 h 1717"/>
                <a:gd name="T100" fmla="*/ 1294 w 2706"/>
                <a:gd name="T101" fmla="*/ 29 h 1717"/>
                <a:gd name="T102" fmla="*/ 1408 w 2706"/>
                <a:gd name="T103" fmla="*/ 4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6" h="1717">
                  <a:moveTo>
                    <a:pt x="1468" y="0"/>
                  </a:moveTo>
                  <a:lnTo>
                    <a:pt x="1531" y="4"/>
                  </a:lnTo>
                  <a:lnTo>
                    <a:pt x="1593" y="15"/>
                  </a:lnTo>
                  <a:lnTo>
                    <a:pt x="1651" y="33"/>
                  </a:lnTo>
                  <a:lnTo>
                    <a:pt x="1706" y="56"/>
                  </a:lnTo>
                  <a:lnTo>
                    <a:pt x="1758" y="85"/>
                  </a:lnTo>
                  <a:lnTo>
                    <a:pt x="1807" y="120"/>
                  </a:lnTo>
                  <a:lnTo>
                    <a:pt x="1851" y="160"/>
                  </a:lnTo>
                  <a:lnTo>
                    <a:pt x="1891" y="205"/>
                  </a:lnTo>
                  <a:lnTo>
                    <a:pt x="1925" y="253"/>
                  </a:lnTo>
                  <a:lnTo>
                    <a:pt x="1954" y="306"/>
                  </a:lnTo>
                  <a:lnTo>
                    <a:pt x="1978" y="362"/>
                  </a:lnTo>
                  <a:lnTo>
                    <a:pt x="1995" y="420"/>
                  </a:lnTo>
                  <a:lnTo>
                    <a:pt x="2016" y="419"/>
                  </a:lnTo>
                  <a:lnTo>
                    <a:pt x="2071" y="422"/>
                  </a:lnTo>
                  <a:lnTo>
                    <a:pt x="2126" y="433"/>
                  </a:lnTo>
                  <a:lnTo>
                    <a:pt x="2178" y="449"/>
                  </a:lnTo>
                  <a:lnTo>
                    <a:pt x="2226" y="472"/>
                  </a:lnTo>
                  <a:lnTo>
                    <a:pt x="2272" y="500"/>
                  </a:lnTo>
                  <a:lnTo>
                    <a:pt x="2313" y="532"/>
                  </a:lnTo>
                  <a:lnTo>
                    <a:pt x="2351" y="570"/>
                  </a:lnTo>
                  <a:lnTo>
                    <a:pt x="2383" y="611"/>
                  </a:lnTo>
                  <a:lnTo>
                    <a:pt x="2411" y="657"/>
                  </a:lnTo>
                  <a:lnTo>
                    <a:pt x="2434" y="705"/>
                  </a:lnTo>
                  <a:lnTo>
                    <a:pt x="2450" y="757"/>
                  </a:lnTo>
                  <a:lnTo>
                    <a:pt x="2461" y="812"/>
                  </a:lnTo>
                  <a:lnTo>
                    <a:pt x="2464" y="867"/>
                  </a:lnTo>
                  <a:lnTo>
                    <a:pt x="2461" y="923"/>
                  </a:lnTo>
                  <a:lnTo>
                    <a:pt x="2450" y="976"/>
                  </a:lnTo>
                  <a:lnTo>
                    <a:pt x="2493" y="994"/>
                  </a:lnTo>
                  <a:lnTo>
                    <a:pt x="2535" y="1017"/>
                  </a:lnTo>
                  <a:lnTo>
                    <a:pt x="2572" y="1045"/>
                  </a:lnTo>
                  <a:lnTo>
                    <a:pt x="2605" y="1076"/>
                  </a:lnTo>
                  <a:lnTo>
                    <a:pt x="2635" y="1113"/>
                  </a:lnTo>
                  <a:lnTo>
                    <a:pt x="2659" y="1151"/>
                  </a:lnTo>
                  <a:lnTo>
                    <a:pt x="2680" y="1194"/>
                  </a:lnTo>
                  <a:lnTo>
                    <a:pt x="2694" y="1240"/>
                  </a:lnTo>
                  <a:lnTo>
                    <a:pt x="2704" y="1287"/>
                  </a:lnTo>
                  <a:lnTo>
                    <a:pt x="2706" y="1336"/>
                  </a:lnTo>
                  <a:lnTo>
                    <a:pt x="2703" y="1387"/>
                  </a:lnTo>
                  <a:lnTo>
                    <a:pt x="2693" y="1437"/>
                  </a:lnTo>
                  <a:lnTo>
                    <a:pt x="2677" y="1484"/>
                  </a:lnTo>
                  <a:lnTo>
                    <a:pt x="2654" y="1529"/>
                  </a:lnTo>
                  <a:lnTo>
                    <a:pt x="2628" y="1568"/>
                  </a:lnTo>
                  <a:lnTo>
                    <a:pt x="2595" y="1606"/>
                  </a:lnTo>
                  <a:lnTo>
                    <a:pt x="2559" y="1637"/>
                  </a:lnTo>
                  <a:lnTo>
                    <a:pt x="2518" y="1665"/>
                  </a:lnTo>
                  <a:lnTo>
                    <a:pt x="2474" y="1687"/>
                  </a:lnTo>
                  <a:lnTo>
                    <a:pt x="2427" y="1704"/>
                  </a:lnTo>
                  <a:lnTo>
                    <a:pt x="2377" y="1714"/>
                  </a:lnTo>
                  <a:lnTo>
                    <a:pt x="2325" y="1717"/>
                  </a:lnTo>
                  <a:lnTo>
                    <a:pt x="521" y="1717"/>
                  </a:lnTo>
                  <a:lnTo>
                    <a:pt x="461" y="1714"/>
                  </a:lnTo>
                  <a:lnTo>
                    <a:pt x="402" y="1704"/>
                  </a:lnTo>
                  <a:lnTo>
                    <a:pt x="346" y="1687"/>
                  </a:lnTo>
                  <a:lnTo>
                    <a:pt x="292" y="1665"/>
                  </a:lnTo>
                  <a:lnTo>
                    <a:pt x="242" y="1636"/>
                  </a:lnTo>
                  <a:lnTo>
                    <a:pt x="195" y="1604"/>
                  </a:lnTo>
                  <a:lnTo>
                    <a:pt x="153" y="1565"/>
                  </a:lnTo>
                  <a:lnTo>
                    <a:pt x="115" y="1523"/>
                  </a:lnTo>
                  <a:lnTo>
                    <a:pt x="81" y="1475"/>
                  </a:lnTo>
                  <a:lnTo>
                    <a:pt x="54" y="1426"/>
                  </a:lnTo>
                  <a:lnTo>
                    <a:pt x="31" y="1373"/>
                  </a:lnTo>
                  <a:lnTo>
                    <a:pt x="14" y="1316"/>
                  </a:lnTo>
                  <a:lnTo>
                    <a:pt x="4" y="1257"/>
                  </a:lnTo>
                  <a:lnTo>
                    <a:pt x="0" y="1196"/>
                  </a:lnTo>
                  <a:lnTo>
                    <a:pt x="4" y="1134"/>
                  </a:lnTo>
                  <a:lnTo>
                    <a:pt x="15" y="1075"/>
                  </a:lnTo>
                  <a:lnTo>
                    <a:pt x="32" y="1017"/>
                  </a:lnTo>
                  <a:lnTo>
                    <a:pt x="55" y="964"/>
                  </a:lnTo>
                  <a:lnTo>
                    <a:pt x="84" y="913"/>
                  </a:lnTo>
                  <a:lnTo>
                    <a:pt x="119" y="866"/>
                  </a:lnTo>
                  <a:lnTo>
                    <a:pt x="157" y="822"/>
                  </a:lnTo>
                  <a:lnTo>
                    <a:pt x="202" y="785"/>
                  </a:lnTo>
                  <a:lnTo>
                    <a:pt x="249" y="751"/>
                  </a:lnTo>
                  <a:lnTo>
                    <a:pt x="301" y="723"/>
                  </a:lnTo>
                  <a:lnTo>
                    <a:pt x="357" y="702"/>
                  </a:lnTo>
                  <a:lnTo>
                    <a:pt x="414" y="686"/>
                  </a:lnTo>
                  <a:lnTo>
                    <a:pt x="413" y="641"/>
                  </a:lnTo>
                  <a:lnTo>
                    <a:pt x="415" y="585"/>
                  </a:lnTo>
                  <a:lnTo>
                    <a:pt x="426" y="532"/>
                  </a:lnTo>
                  <a:lnTo>
                    <a:pt x="442" y="480"/>
                  </a:lnTo>
                  <a:lnTo>
                    <a:pt x="465" y="432"/>
                  </a:lnTo>
                  <a:lnTo>
                    <a:pt x="491" y="387"/>
                  </a:lnTo>
                  <a:lnTo>
                    <a:pt x="524" y="346"/>
                  </a:lnTo>
                  <a:lnTo>
                    <a:pt x="561" y="309"/>
                  </a:lnTo>
                  <a:lnTo>
                    <a:pt x="602" y="276"/>
                  </a:lnTo>
                  <a:lnTo>
                    <a:pt x="648" y="249"/>
                  </a:lnTo>
                  <a:lnTo>
                    <a:pt x="697" y="226"/>
                  </a:lnTo>
                  <a:lnTo>
                    <a:pt x="748" y="211"/>
                  </a:lnTo>
                  <a:lnTo>
                    <a:pt x="801" y="200"/>
                  </a:lnTo>
                  <a:lnTo>
                    <a:pt x="858" y="196"/>
                  </a:lnTo>
                  <a:lnTo>
                    <a:pt x="901" y="199"/>
                  </a:lnTo>
                  <a:lnTo>
                    <a:pt x="945" y="206"/>
                  </a:lnTo>
                  <a:lnTo>
                    <a:pt x="986" y="215"/>
                  </a:lnTo>
                  <a:lnTo>
                    <a:pt x="1026" y="230"/>
                  </a:lnTo>
                  <a:lnTo>
                    <a:pt x="1061" y="185"/>
                  </a:lnTo>
                  <a:lnTo>
                    <a:pt x="1101" y="145"/>
                  </a:lnTo>
                  <a:lnTo>
                    <a:pt x="1143" y="109"/>
                  </a:lnTo>
                  <a:lnTo>
                    <a:pt x="1190" y="78"/>
                  </a:lnTo>
                  <a:lnTo>
                    <a:pt x="1241" y="51"/>
                  </a:lnTo>
                  <a:lnTo>
                    <a:pt x="1294" y="29"/>
                  </a:lnTo>
                  <a:lnTo>
                    <a:pt x="1350" y="14"/>
                  </a:lnTo>
                  <a:lnTo>
                    <a:pt x="1408" y="4"/>
                  </a:lnTo>
                  <a:lnTo>
                    <a:pt x="1468" y="0"/>
                  </a:lnTo>
                  <a:close/>
                </a:path>
              </a:pathLst>
            </a:custGeom>
            <a:gradFill flip="none" rotWithShape="1">
              <a:gsLst>
                <a:gs pos="30000">
                  <a:srgbClr val="FFFFFF">
                    <a:alpha val="55000"/>
                  </a:srgbClr>
                </a:gs>
                <a:gs pos="100000">
                  <a:srgbClr val="389EE7">
                    <a:alpha val="80000"/>
                  </a:srgbClr>
                </a:gs>
              </a:gsLst>
              <a:lin ang="1800000" scaled="0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-1827941" y="3722545"/>
              <a:ext cx="1181507" cy="1289103"/>
              <a:chOff x="749839" y="3008091"/>
              <a:chExt cx="1033728" cy="1127867"/>
            </a:xfrm>
          </p:grpSpPr>
          <p:sp>
            <p:nvSpPr>
              <p:cNvPr id="43" name="Freeform 10"/>
              <p:cNvSpPr>
                <a:spLocks/>
              </p:cNvSpPr>
              <p:nvPr/>
            </p:nvSpPr>
            <p:spPr bwMode="auto">
              <a:xfrm>
                <a:off x="749839" y="3509566"/>
                <a:ext cx="1033728" cy="626392"/>
              </a:xfrm>
              <a:custGeom>
                <a:avLst/>
                <a:gdLst>
                  <a:gd name="T0" fmla="*/ 1428 w 2857"/>
                  <a:gd name="T1" fmla="*/ 0 h 1727"/>
                  <a:gd name="T2" fmla="*/ 1450 w 2857"/>
                  <a:gd name="T3" fmla="*/ 1 h 1727"/>
                  <a:gd name="T4" fmla="*/ 1469 w 2857"/>
                  <a:gd name="T5" fmla="*/ 6 h 1727"/>
                  <a:gd name="T6" fmla="*/ 1486 w 2857"/>
                  <a:gd name="T7" fmla="*/ 13 h 1727"/>
                  <a:gd name="T8" fmla="*/ 2826 w 2857"/>
                  <a:gd name="T9" fmla="*/ 817 h 1727"/>
                  <a:gd name="T10" fmla="*/ 2844 w 2857"/>
                  <a:gd name="T11" fmla="*/ 831 h 1727"/>
                  <a:gd name="T12" fmla="*/ 2853 w 2857"/>
                  <a:gd name="T13" fmla="*/ 846 h 1727"/>
                  <a:gd name="T14" fmla="*/ 2857 w 2857"/>
                  <a:gd name="T15" fmla="*/ 863 h 1727"/>
                  <a:gd name="T16" fmla="*/ 2853 w 2857"/>
                  <a:gd name="T17" fmla="*/ 880 h 1727"/>
                  <a:gd name="T18" fmla="*/ 2844 w 2857"/>
                  <a:gd name="T19" fmla="*/ 895 h 1727"/>
                  <a:gd name="T20" fmla="*/ 2826 w 2857"/>
                  <a:gd name="T21" fmla="*/ 909 h 1727"/>
                  <a:gd name="T22" fmla="*/ 1486 w 2857"/>
                  <a:gd name="T23" fmla="*/ 1713 h 1727"/>
                  <a:gd name="T24" fmla="*/ 1469 w 2857"/>
                  <a:gd name="T25" fmla="*/ 1721 h 1727"/>
                  <a:gd name="T26" fmla="*/ 1450 w 2857"/>
                  <a:gd name="T27" fmla="*/ 1724 h 1727"/>
                  <a:gd name="T28" fmla="*/ 1428 w 2857"/>
                  <a:gd name="T29" fmla="*/ 1727 h 1727"/>
                  <a:gd name="T30" fmla="*/ 1407 w 2857"/>
                  <a:gd name="T31" fmla="*/ 1724 h 1727"/>
                  <a:gd name="T32" fmla="*/ 1387 w 2857"/>
                  <a:gd name="T33" fmla="*/ 1721 h 1727"/>
                  <a:gd name="T34" fmla="*/ 1371 w 2857"/>
                  <a:gd name="T35" fmla="*/ 1713 h 1727"/>
                  <a:gd name="T36" fmla="*/ 31 w 2857"/>
                  <a:gd name="T37" fmla="*/ 909 h 1727"/>
                  <a:gd name="T38" fmla="*/ 16 w 2857"/>
                  <a:gd name="T39" fmla="*/ 897 h 1727"/>
                  <a:gd name="T40" fmla="*/ 5 w 2857"/>
                  <a:gd name="T41" fmla="*/ 884 h 1727"/>
                  <a:gd name="T42" fmla="*/ 0 w 2857"/>
                  <a:gd name="T43" fmla="*/ 871 h 1727"/>
                  <a:gd name="T44" fmla="*/ 0 w 2857"/>
                  <a:gd name="T45" fmla="*/ 856 h 1727"/>
                  <a:gd name="T46" fmla="*/ 5 w 2857"/>
                  <a:gd name="T47" fmla="*/ 842 h 1727"/>
                  <a:gd name="T48" fmla="*/ 16 w 2857"/>
                  <a:gd name="T49" fmla="*/ 828 h 1727"/>
                  <a:gd name="T50" fmla="*/ 31 w 2857"/>
                  <a:gd name="T51" fmla="*/ 817 h 1727"/>
                  <a:gd name="T52" fmla="*/ 1371 w 2857"/>
                  <a:gd name="T53" fmla="*/ 13 h 1727"/>
                  <a:gd name="T54" fmla="*/ 1387 w 2857"/>
                  <a:gd name="T55" fmla="*/ 6 h 1727"/>
                  <a:gd name="T56" fmla="*/ 1407 w 2857"/>
                  <a:gd name="T57" fmla="*/ 1 h 1727"/>
                  <a:gd name="T58" fmla="*/ 1428 w 2857"/>
                  <a:gd name="T59" fmla="*/ 0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57" h="1727">
                    <a:moveTo>
                      <a:pt x="1428" y="0"/>
                    </a:moveTo>
                    <a:lnTo>
                      <a:pt x="1450" y="1"/>
                    </a:lnTo>
                    <a:lnTo>
                      <a:pt x="1469" y="6"/>
                    </a:lnTo>
                    <a:lnTo>
                      <a:pt x="1486" y="13"/>
                    </a:lnTo>
                    <a:lnTo>
                      <a:pt x="2826" y="817"/>
                    </a:lnTo>
                    <a:lnTo>
                      <a:pt x="2844" y="831"/>
                    </a:lnTo>
                    <a:lnTo>
                      <a:pt x="2853" y="846"/>
                    </a:lnTo>
                    <a:lnTo>
                      <a:pt x="2857" y="863"/>
                    </a:lnTo>
                    <a:lnTo>
                      <a:pt x="2853" y="880"/>
                    </a:lnTo>
                    <a:lnTo>
                      <a:pt x="2844" y="895"/>
                    </a:lnTo>
                    <a:lnTo>
                      <a:pt x="2826" y="909"/>
                    </a:lnTo>
                    <a:lnTo>
                      <a:pt x="1486" y="1713"/>
                    </a:lnTo>
                    <a:lnTo>
                      <a:pt x="1469" y="1721"/>
                    </a:lnTo>
                    <a:lnTo>
                      <a:pt x="1450" y="1724"/>
                    </a:lnTo>
                    <a:lnTo>
                      <a:pt x="1428" y="1727"/>
                    </a:lnTo>
                    <a:lnTo>
                      <a:pt x="1407" y="1724"/>
                    </a:lnTo>
                    <a:lnTo>
                      <a:pt x="1387" y="1721"/>
                    </a:lnTo>
                    <a:lnTo>
                      <a:pt x="1371" y="1713"/>
                    </a:lnTo>
                    <a:lnTo>
                      <a:pt x="31" y="909"/>
                    </a:lnTo>
                    <a:lnTo>
                      <a:pt x="16" y="897"/>
                    </a:lnTo>
                    <a:lnTo>
                      <a:pt x="5" y="884"/>
                    </a:lnTo>
                    <a:lnTo>
                      <a:pt x="0" y="871"/>
                    </a:lnTo>
                    <a:lnTo>
                      <a:pt x="0" y="856"/>
                    </a:lnTo>
                    <a:lnTo>
                      <a:pt x="5" y="842"/>
                    </a:lnTo>
                    <a:lnTo>
                      <a:pt x="16" y="828"/>
                    </a:lnTo>
                    <a:lnTo>
                      <a:pt x="31" y="817"/>
                    </a:lnTo>
                    <a:lnTo>
                      <a:pt x="1371" y="13"/>
                    </a:lnTo>
                    <a:lnTo>
                      <a:pt x="1387" y="6"/>
                    </a:lnTo>
                    <a:lnTo>
                      <a:pt x="1407" y="1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/>
            </p:nvSpPr>
            <p:spPr bwMode="auto">
              <a:xfrm>
                <a:off x="822254" y="3556636"/>
                <a:ext cx="888897" cy="532252"/>
              </a:xfrm>
              <a:custGeom>
                <a:avLst/>
                <a:gdLst>
                  <a:gd name="T0" fmla="*/ 1228 w 2455"/>
                  <a:gd name="T1" fmla="*/ 0 h 1473"/>
                  <a:gd name="T2" fmla="*/ 2455 w 2455"/>
                  <a:gd name="T3" fmla="*/ 736 h 1473"/>
                  <a:gd name="T4" fmla="*/ 1228 w 2455"/>
                  <a:gd name="T5" fmla="*/ 1473 h 1473"/>
                  <a:gd name="T6" fmla="*/ 0 w 2455"/>
                  <a:gd name="T7" fmla="*/ 736 h 1473"/>
                  <a:gd name="T8" fmla="*/ 1228 w 2455"/>
                  <a:gd name="T9" fmla="*/ 0 h 1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55" h="1473">
                    <a:moveTo>
                      <a:pt x="1228" y="0"/>
                    </a:moveTo>
                    <a:lnTo>
                      <a:pt x="2455" y="736"/>
                    </a:lnTo>
                    <a:lnTo>
                      <a:pt x="1228" y="1473"/>
                    </a:lnTo>
                    <a:lnTo>
                      <a:pt x="0" y="736"/>
                    </a:lnTo>
                    <a:lnTo>
                      <a:pt x="1228" y="0"/>
                    </a:lnTo>
                    <a:close/>
                  </a:path>
                </a:pathLst>
              </a:custGeom>
              <a:solidFill>
                <a:srgbClr val="EF89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5" name="Freeform 12"/>
              <p:cNvSpPr>
                <a:spLocks/>
              </p:cNvSpPr>
              <p:nvPr/>
            </p:nvSpPr>
            <p:spPr bwMode="auto">
              <a:xfrm>
                <a:off x="1160795" y="3766640"/>
                <a:ext cx="412767" cy="188280"/>
              </a:xfrm>
              <a:custGeom>
                <a:avLst/>
                <a:gdLst>
                  <a:gd name="T0" fmla="*/ 120 w 1142"/>
                  <a:gd name="T1" fmla="*/ 0 h 516"/>
                  <a:gd name="T2" fmla="*/ 247 w 1142"/>
                  <a:gd name="T3" fmla="*/ 27 h 516"/>
                  <a:gd name="T4" fmla="*/ 371 w 1142"/>
                  <a:gd name="T5" fmla="*/ 57 h 516"/>
                  <a:gd name="T6" fmla="*/ 494 w 1142"/>
                  <a:gd name="T7" fmla="*/ 91 h 516"/>
                  <a:gd name="T8" fmla="*/ 611 w 1142"/>
                  <a:gd name="T9" fmla="*/ 129 h 516"/>
                  <a:gd name="T10" fmla="*/ 726 w 1142"/>
                  <a:gd name="T11" fmla="*/ 172 h 516"/>
                  <a:gd name="T12" fmla="*/ 836 w 1142"/>
                  <a:gd name="T13" fmla="*/ 219 h 516"/>
                  <a:gd name="T14" fmla="*/ 942 w 1142"/>
                  <a:gd name="T15" fmla="*/ 268 h 516"/>
                  <a:gd name="T16" fmla="*/ 1045 w 1142"/>
                  <a:gd name="T17" fmla="*/ 323 h 516"/>
                  <a:gd name="T18" fmla="*/ 1142 w 1142"/>
                  <a:gd name="T19" fmla="*/ 380 h 516"/>
                  <a:gd name="T20" fmla="*/ 914 w 1142"/>
                  <a:gd name="T21" fmla="*/ 516 h 516"/>
                  <a:gd name="T22" fmla="*/ 814 w 1142"/>
                  <a:gd name="T23" fmla="*/ 464 h 516"/>
                  <a:gd name="T24" fmla="*/ 709 w 1142"/>
                  <a:gd name="T25" fmla="*/ 416 h 516"/>
                  <a:gd name="T26" fmla="*/ 600 w 1142"/>
                  <a:gd name="T27" fmla="*/ 372 h 516"/>
                  <a:gd name="T28" fmla="*/ 487 w 1142"/>
                  <a:gd name="T29" fmla="*/ 331 h 516"/>
                  <a:gd name="T30" fmla="*/ 370 w 1142"/>
                  <a:gd name="T31" fmla="*/ 295 h 516"/>
                  <a:gd name="T32" fmla="*/ 251 w 1142"/>
                  <a:gd name="T33" fmla="*/ 264 h 516"/>
                  <a:gd name="T34" fmla="*/ 127 w 1142"/>
                  <a:gd name="T35" fmla="*/ 236 h 516"/>
                  <a:gd name="T36" fmla="*/ 0 w 1142"/>
                  <a:gd name="T37" fmla="*/ 213 h 516"/>
                  <a:gd name="T38" fmla="*/ 34 w 1142"/>
                  <a:gd name="T39" fmla="*/ 109 h 516"/>
                  <a:gd name="T40" fmla="*/ 120 w 1142"/>
                  <a:gd name="T41" fmla="*/ 0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42" h="516">
                    <a:moveTo>
                      <a:pt x="120" y="0"/>
                    </a:moveTo>
                    <a:lnTo>
                      <a:pt x="247" y="27"/>
                    </a:lnTo>
                    <a:lnTo>
                      <a:pt x="371" y="57"/>
                    </a:lnTo>
                    <a:lnTo>
                      <a:pt x="494" y="91"/>
                    </a:lnTo>
                    <a:lnTo>
                      <a:pt x="611" y="129"/>
                    </a:lnTo>
                    <a:lnTo>
                      <a:pt x="726" y="172"/>
                    </a:lnTo>
                    <a:lnTo>
                      <a:pt x="836" y="219"/>
                    </a:lnTo>
                    <a:lnTo>
                      <a:pt x="942" y="268"/>
                    </a:lnTo>
                    <a:lnTo>
                      <a:pt x="1045" y="323"/>
                    </a:lnTo>
                    <a:lnTo>
                      <a:pt x="1142" y="380"/>
                    </a:lnTo>
                    <a:lnTo>
                      <a:pt x="914" y="516"/>
                    </a:lnTo>
                    <a:lnTo>
                      <a:pt x="814" y="464"/>
                    </a:lnTo>
                    <a:lnTo>
                      <a:pt x="709" y="416"/>
                    </a:lnTo>
                    <a:lnTo>
                      <a:pt x="600" y="372"/>
                    </a:lnTo>
                    <a:lnTo>
                      <a:pt x="487" y="331"/>
                    </a:lnTo>
                    <a:lnTo>
                      <a:pt x="370" y="295"/>
                    </a:lnTo>
                    <a:lnTo>
                      <a:pt x="251" y="264"/>
                    </a:lnTo>
                    <a:lnTo>
                      <a:pt x="127" y="236"/>
                    </a:lnTo>
                    <a:lnTo>
                      <a:pt x="0" y="213"/>
                    </a:lnTo>
                    <a:lnTo>
                      <a:pt x="34" y="109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6DA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6" name="Freeform 13"/>
              <p:cNvSpPr>
                <a:spLocks/>
              </p:cNvSpPr>
              <p:nvPr/>
            </p:nvSpPr>
            <p:spPr bwMode="auto">
              <a:xfrm>
                <a:off x="939928" y="3712329"/>
                <a:ext cx="749497" cy="226298"/>
              </a:xfrm>
              <a:custGeom>
                <a:avLst/>
                <a:gdLst>
                  <a:gd name="T0" fmla="*/ 1597 w 2073"/>
                  <a:gd name="T1" fmla="*/ 0 h 626"/>
                  <a:gd name="T2" fmla="*/ 1626 w 2073"/>
                  <a:gd name="T3" fmla="*/ 1 h 626"/>
                  <a:gd name="T4" fmla="*/ 2073 w 2073"/>
                  <a:gd name="T5" fmla="*/ 270 h 626"/>
                  <a:gd name="T6" fmla="*/ 1957 w 2073"/>
                  <a:gd name="T7" fmla="*/ 251 h 626"/>
                  <a:gd name="T8" fmla="*/ 1840 w 2073"/>
                  <a:gd name="T9" fmla="*/ 239 h 626"/>
                  <a:gd name="T10" fmla="*/ 1719 w 2073"/>
                  <a:gd name="T11" fmla="*/ 231 h 626"/>
                  <a:gd name="T12" fmla="*/ 1597 w 2073"/>
                  <a:gd name="T13" fmla="*/ 228 h 626"/>
                  <a:gd name="T14" fmla="*/ 1473 w 2073"/>
                  <a:gd name="T15" fmla="*/ 231 h 626"/>
                  <a:gd name="T16" fmla="*/ 1350 w 2073"/>
                  <a:gd name="T17" fmla="*/ 239 h 626"/>
                  <a:gd name="T18" fmla="*/ 1229 w 2073"/>
                  <a:gd name="T19" fmla="*/ 253 h 626"/>
                  <a:gd name="T20" fmla="*/ 1112 w 2073"/>
                  <a:gd name="T21" fmla="*/ 271 h 626"/>
                  <a:gd name="T22" fmla="*/ 997 w 2073"/>
                  <a:gd name="T23" fmla="*/ 294 h 626"/>
                  <a:gd name="T24" fmla="*/ 885 w 2073"/>
                  <a:gd name="T25" fmla="*/ 322 h 626"/>
                  <a:gd name="T26" fmla="*/ 776 w 2073"/>
                  <a:gd name="T27" fmla="*/ 353 h 626"/>
                  <a:gd name="T28" fmla="*/ 671 w 2073"/>
                  <a:gd name="T29" fmla="*/ 389 h 626"/>
                  <a:gd name="T30" fmla="*/ 571 w 2073"/>
                  <a:gd name="T31" fmla="*/ 429 h 626"/>
                  <a:gd name="T32" fmla="*/ 474 w 2073"/>
                  <a:gd name="T33" fmla="*/ 473 h 626"/>
                  <a:gd name="T34" fmla="*/ 382 w 2073"/>
                  <a:gd name="T35" fmla="*/ 521 h 626"/>
                  <a:gd name="T36" fmla="*/ 295 w 2073"/>
                  <a:gd name="T37" fmla="*/ 572 h 626"/>
                  <a:gd name="T38" fmla="*/ 213 w 2073"/>
                  <a:gd name="T39" fmla="*/ 626 h 626"/>
                  <a:gd name="T40" fmla="*/ 0 w 2073"/>
                  <a:gd name="T41" fmla="*/ 498 h 626"/>
                  <a:gd name="T42" fmla="*/ 84 w 2073"/>
                  <a:gd name="T43" fmla="*/ 434 h 626"/>
                  <a:gd name="T44" fmla="*/ 175 w 2073"/>
                  <a:gd name="T45" fmla="*/ 375 h 626"/>
                  <a:gd name="T46" fmla="*/ 271 w 2073"/>
                  <a:gd name="T47" fmla="*/ 318 h 626"/>
                  <a:gd name="T48" fmla="*/ 371 w 2073"/>
                  <a:gd name="T49" fmla="*/ 266 h 626"/>
                  <a:gd name="T50" fmla="*/ 476 w 2073"/>
                  <a:gd name="T51" fmla="*/ 219 h 626"/>
                  <a:gd name="T52" fmla="*/ 587 w 2073"/>
                  <a:gd name="T53" fmla="*/ 174 h 626"/>
                  <a:gd name="T54" fmla="*/ 701 w 2073"/>
                  <a:gd name="T55" fmla="*/ 135 h 626"/>
                  <a:gd name="T56" fmla="*/ 820 w 2073"/>
                  <a:gd name="T57" fmla="*/ 100 h 626"/>
                  <a:gd name="T58" fmla="*/ 942 w 2073"/>
                  <a:gd name="T59" fmla="*/ 70 h 626"/>
                  <a:gd name="T60" fmla="*/ 1067 w 2073"/>
                  <a:gd name="T61" fmla="*/ 46 h 626"/>
                  <a:gd name="T62" fmla="*/ 1196 w 2073"/>
                  <a:gd name="T63" fmla="*/ 27 h 626"/>
                  <a:gd name="T64" fmla="*/ 1327 w 2073"/>
                  <a:gd name="T65" fmla="*/ 12 h 626"/>
                  <a:gd name="T66" fmla="*/ 1460 w 2073"/>
                  <a:gd name="T67" fmla="*/ 4 h 626"/>
                  <a:gd name="T68" fmla="*/ 1597 w 2073"/>
                  <a:gd name="T69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73" h="626">
                    <a:moveTo>
                      <a:pt x="1597" y="0"/>
                    </a:moveTo>
                    <a:lnTo>
                      <a:pt x="1626" y="1"/>
                    </a:lnTo>
                    <a:lnTo>
                      <a:pt x="2073" y="270"/>
                    </a:lnTo>
                    <a:lnTo>
                      <a:pt x="1957" y="251"/>
                    </a:lnTo>
                    <a:lnTo>
                      <a:pt x="1840" y="239"/>
                    </a:lnTo>
                    <a:lnTo>
                      <a:pt x="1719" y="231"/>
                    </a:lnTo>
                    <a:lnTo>
                      <a:pt x="1597" y="228"/>
                    </a:lnTo>
                    <a:lnTo>
                      <a:pt x="1473" y="231"/>
                    </a:lnTo>
                    <a:lnTo>
                      <a:pt x="1350" y="239"/>
                    </a:lnTo>
                    <a:lnTo>
                      <a:pt x="1229" y="253"/>
                    </a:lnTo>
                    <a:lnTo>
                      <a:pt x="1112" y="271"/>
                    </a:lnTo>
                    <a:lnTo>
                      <a:pt x="997" y="294"/>
                    </a:lnTo>
                    <a:lnTo>
                      <a:pt x="885" y="322"/>
                    </a:lnTo>
                    <a:lnTo>
                      <a:pt x="776" y="353"/>
                    </a:lnTo>
                    <a:lnTo>
                      <a:pt x="671" y="389"/>
                    </a:lnTo>
                    <a:lnTo>
                      <a:pt x="571" y="429"/>
                    </a:lnTo>
                    <a:lnTo>
                      <a:pt x="474" y="473"/>
                    </a:lnTo>
                    <a:lnTo>
                      <a:pt x="382" y="521"/>
                    </a:lnTo>
                    <a:lnTo>
                      <a:pt x="295" y="572"/>
                    </a:lnTo>
                    <a:lnTo>
                      <a:pt x="213" y="626"/>
                    </a:lnTo>
                    <a:lnTo>
                      <a:pt x="0" y="498"/>
                    </a:lnTo>
                    <a:lnTo>
                      <a:pt x="84" y="434"/>
                    </a:lnTo>
                    <a:lnTo>
                      <a:pt x="175" y="375"/>
                    </a:lnTo>
                    <a:lnTo>
                      <a:pt x="271" y="318"/>
                    </a:lnTo>
                    <a:lnTo>
                      <a:pt x="371" y="266"/>
                    </a:lnTo>
                    <a:lnTo>
                      <a:pt x="476" y="219"/>
                    </a:lnTo>
                    <a:lnTo>
                      <a:pt x="587" y="174"/>
                    </a:lnTo>
                    <a:lnTo>
                      <a:pt x="701" y="135"/>
                    </a:lnTo>
                    <a:lnTo>
                      <a:pt x="820" y="100"/>
                    </a:lnTo>
                    <a:lnTo>
                      <a:pt x="942" y="70"/>
                    </a:lnTo>
                    <a:lnTo>
                      <a:pt x="1067" y="46"/>
                    </a:lnTo>
                    <a:lnTo>
                      <a:pt x="1196" y="27"/>
                    </a:lnTo>
                    <a:lnTo>
                      <a:pt x="1327" y="12"/>
                    </a:lnTo>
                    <a:lnTo>
                      <a:pt x="1460" y="4"/>
                    </a:lnTo>
                    <a:lnTo>
                      <a:pt x="1597" y="0"/>
                    </a:lnTo>
                    <a:close/>
                  </a:path>
                </a:pathLst>
              </a:custGeom>
              <a:solidFill>
                <a:srgbClr val="F6DA3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7" name="Freeform 14"/>
              <p:cNvSpPr>
                <a:spLocks/>
              </p:cNvSpPr>
              <p:nvPr/>
            </p:nvSpPr>
            <p:spPr bwMode="auto">
              <a:xfrm>
                <a:off x="749839" y="3259733"/>
                <a:ext cx="1033728" cy="624582"/>
              </a:xfrm>
              <a:custGeom>
                <a:avLst/>
                <a:gdLst>
                  <a:gd name="T0" fmla="*/ 1428 w 2857"/>
                  <a:gd name="T1" fmla="*/ 0 h 1726"/>
                  <a:gd name="T2" fmla="*/ 1450 w 2857"/>
                  <a:gd name="T3" fmla="*/ 2 h 1726"/>
                  <a:gd name="T4" fmla="*/ 1469 w 2857"/>
                  <a:gd name="T5" fmla="*/ 6 h 1726"/>
                  <a:gd name="T6" fmla="*/ 1486 w 2857"/>
                  <a:gd name="T7" fmla="*/ 14 h 1726"/>
                  <a:gd name="T8" fmla="*/ 2826 w 2857"/>
                  <a:gd name="T9" fmla="*/ 816 h 1726"/>
                  <a:gd name="T10" fmla="*/ 2844 w 2857"/>
                  <a:gd name="T11" fmla="*/ 831 h 1726"/>
                  <a:gd name="T12" fmla="*/ 2853 w 2857"/>
                  <a:gd name="T13" fmla="*/ 847 h 1726"/>
                  <a:gd name="T14" fmla="*/ 2857 w 2857"/>
                  <a:gd name="T15" fmla="*/ 864 h 1726"/>
                  <a:gd name="T16" fmla="*/ 2853 w 2857"/>
                  <a:gd name="T17" fmla="*/ 879 h 1726"/>
                  <a:gd name="T18" fmla="*/ 2844 w 2857"/>
                  <a:gd name="T19" fmla="*/ 895 h 1726"/>
                  <a:gd name="T20" fmla="*/ 2826 w 2857"/>
                  <a:gd name="T21" fmla="*/ 910 h 1726"/>
                  <a:gd name="T22" fmla="*/ 1486 w 2857"/>
                  <a:gd name="T23" fmla="*/ 1712 h 1726"/>
                  <a:gd name="T24" fmla="*/ 1469 w 2857"/>
                  <a:gd name="T25" fmla="*/ 1721 h 1726"/>
                  <a:gd name="T26" fmla="*/ 1450 w 2857"/>
                  <a:gd name="T27" fmla="*/ 1724 h 1726"/>
                  <a:gd name="T28" fmla="*/ 1428 w 2857"/>
                  <a:gd name="T29" fmla="*/ 1726 h 1726"/>
                  <a:gd name="T30" fmla="*/ 1407 w 2857"/>
                  <a:gd name="T31" fmla="*/ 1724 h 1726"/>
                  <a:gd name="T32" fmla="*/ 1387 w 2857"/>
                  <a:gd name="T33" fmla="*/ 1721 h 1726"/>
                  <a:gd name="T34" fmla="*/ 1371 w 2857"/>
                  <a:gd name="T35" fmla="*/ 1712 h 1726"/>
                  <a:gd name="T36" fmla="*/ 31 w 2857"/>
                  <a:gd name="T37" fmla="*/ 910 h 1726"/>
                  <a:gd name="T38" fmla="*/ 16 w 2857"/>
                  <a:gd name="T39" fmla="*/ 897 h 1726"/>
                  <a:gd name="T40" fmla="*/ 5 w 2857"/>
                  <a:gd name="T41" fmla="*/ 884 h 1726"/>
                  <a:gd name="T42" fmla="*/ 0 w 2857"/>
                  <a:gd name="T43" fmla="*/ 870 h 1726"/>
                  <a:gd name="T44" fmla="*/ 0 w 2857"/>
                  <a:gd name="T45" fmla="*/ 856 h 1726"/>
                  <a:gd name="T46" fmla="*/ 5 w 2857"/>
                  <a:gd name="T47" fmla="*/ 842 h 1726"/>
                  <a:gd name="T48" fmla="*/ 16 w 2857"/>
                  <a:gd name="T49" fmla="*/ 829 h 1726"/>
                  <a:gd name="T50" fmla="*/ 31 w 2857"/>
                  <a:gd name="T51" fmla="*/ 816 h 1726"/>
                  <a:gd name="T52" fmla="*/ 1371 w 2857"/>
                  <a:gd name="T53" fmla="*/ 14 h 1726"/>
                  <a:gd name="T54" fmla="*/ 1387 w 2857"/>
                  <a:gd name="T55" fmla="*/ 6 h 1726"/>
                  <a:gd name="T56" fmla="*/ 1407 w 2857"/>
                  <a:gd name="T57" fmla="*/ 2 h 1726"/>
                  <a:gd name="T58" fmla="*/ 1428 w 2857"/>
                  <a:gd name="T59" fmla="*/ 0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57" h="1726">
                    <a:moveTo>
                      <a:pt x="1428" y="0"/>
                    </a:moveTo>
                    <a:lnTo>
                      <a:pt x="1450" y="2"/>
                    </a:lnTo>
                    <a:lnTo>
                      <a:pt x="1469" y="6"/>
                    </a:lnTo>
                    <a:lnTo>
                      <a:pt x="1486" y="14"/>
                    </a:lnTo>
                    <a:lnTo>
                      <a:pt x="2826" y="816"/>
                    </a:lnTo>
                    <a:lnTo>
                      <a:pt x="2844" y="831"/>
                    </a:lnTo>
                    <a:lnTo>
                      <a:pt x="2853" y="847"/>
                    </a:lnTo>
                    <a:lnTo>
                      <a:pt x="2857" y="864"/>
                    </a:lnTo>
                    <a:lnTo>
                      <a:pt x="2853" y="879"/>
                    </a:lnTo>
                    <a:lnTo>
                      <a:pt x="2844" y="895"/>
                    </a:lnTo>
                    <a:lnTo>
                      <a:pt x="2826" y="910"/>
                    </a:lnTo>
                    <a:lnTo>
                      <a:pt x="1486" y="1712"/>
                    </a:lnTo>
                    <a:lnTo>
                      <a:pt x="1469" y="1721"/>
                    </a:lnTo>
                    <a:lnTo>
                      <a:pt x="1450" y="1724"/>
                    </a:lnTo>
                    <a:lnTo>
                      <a:pt x="1428" y="1726"/>
                    </a:lnTo>
                    <a:lnTo>
                      <a:pt x="1407" y="1724"/>
                    </a:lnTo>
                    <a:lnTo>
                      <a:pt x="1387" y="1721"/>
                    </a:lnTo>
                    <a:lnTo>
                      <a:pt x="1371" y="1712"/>
                    </a:lnTo>
                    <a:lnTo>
                      <a:pt x="31" y="910"/>
                    </a:lnTo>
                    <a:lnTo>
                      <a:pt x="16" y="897"/>
                    </a:lnTo>
                    <a:lnTo>
                      <a:pt x="5" y="884"/>
                    </a:lnTo>
                    <a:lnTo>
                      <a:pt x="0" y="870"/>
                    </a:lnTo>
                    <a:lnTo>
                      <a:pt x="0" y="856"/>
                    </a:lnTo>
                    <a:lnTo>
                      <a:pt x="5" y="842"/>
                    </a:lnTo>
                    <a:lnTo>
                      <a:pt x="16" y="829"/>
                    </a:lnTo>
                    <a:lnTo>
                      <a:pt x="31" y="816"/>
                    </a:lnTo>
                    <a:lnTo>
                      <a:pt x="1371" y="14"/>
                    </a:lnTo>
                    <a:lnTo>
                      <a:pt x="1387" y="6"/>
                    </a:lnTo>
                    <a:lnTo>
                      <a:pt x="1407" y="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8" name="Freeform 15"/>
              <p:cNvSpPr>
                <a:spLocks/>
              </p:cNvSpPr>
              <p:nvPr/>
            </p:nvSpPr>
            <p:spPr bwMode="auto">
              <a:xfrm>
                <a:off x="822254" y="3304994"/>
                <a:ext cx="888897" cy="534063"/>
              </a:xfrm>
              <a:custGeom>
                <a:avLst/>
                <a:gdLst>
                  <a:gd name="T0" fmla="*/ 1228 w 2455"/>
                  <a:gd name="T1" fmla="*/ 0 h 1474"/>
                  <a:gd name="T2" fmla="*/ 2455 w 2455"/>
                  <a:gd name="T3" fmla="*/ 736 h 1474"/>
                  <a:gd name="T4" fmla="*/ 1228 w 2455"/>
                  <a:gd name="T5" fmla="*/ 1474 h 1474"/>
                  <a:gd name="T6" fmla="*/ 0 w 2455"/>
                  <a:gd name="T7" fmla="*/ 736 h 1474"/>
                  <a:gd name="T8" fmla="*/ 1228 w 2455"/>
                  <a:gd name="T9" fmla="*/ 0 h 1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55" h="1474">
                    <a:moveTo>
                      <a:pt x="1228" y="0"/>
                    </a:moveTo>
                    <a:lnTo>
                      <a:pt x="2455" y="736"/>
                    </a:lnTo>
                    <a:lnTo>
                      <a:pt x="1228" y="1474"/>
                    </a:lnTo>
                    <a:lnTo>
                      <a:pt x="0" y="736"/>
                    </a:lnTo>
                    <a:lnTo>
                      <a:pt x="1228" y="0"/>
                    </a:lnTo>
                    <a:close/>
                  </a:path>
                </a:pathLst>
              </a:custGeom>
              <a:solidFill>
                <a:srgbClr val="AAD04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49" name="Freeform 16"/>
              <p:cNvSpPr>
                <a:spLocks/>
              </p:cNvSpPr>
              <p:nvPr/>
            </p:nvSpPr>
            <p:spPr bwMode="auto">
              <a:xfrm>
                <a:off x="887428" y="3343011"/>
                <a:ext cx="552167" cy="333110"/>
              </a:xfrm>
              <a:custGeom>
                <a:avLst/>
                <a:gdLst>
                  <a:gd name="T0" fmla="*/ 1227 w 1528"/>
                  <a:gd name="T1" fmla="*/ 0 h 916"/>
                  <a:gd name="T2" fmla="*/ 1528 w 1528"/>
                  <a:gd name="T3" fmla="*/ 180 h 916"/>
                  <a:gd name="T4" fmla="*/ 299 w 1528"/>
                  <a:gd name="T5" fmla="*/ 916 h 916"/>
                  <a:gd name="T6" fmla="*/ 0 w 1528"/>
                  <a:gd name="T7" fmla="*/ 736 h 916"/>
                  <a:gd name="T8" fmla="*/ 1227 w 1528"/>
                  <a:gd name="T9" fmla="*/ 0 h 9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8" h="916">
                    <a:moveTo>
                      <a:pt x="1227" y="0"/>
                    </a:moveTo>
                    <a:lnTo>
                      <a:pt x="1528" y="180"/>
                    </a:lnTo>
                    <a:lnTo>
                      <a:pt x="299" y="916"/>
                    </a:lnTo>
                    <a:lnTo>
                      <a:pt x="0" y="736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rgbClr val="4BA6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0" name="Freeform 17"/>
              <p:cNvSpPr>
                <a:spLocks/>
              </p:cNvSpPr>
              <p:nvPr/>
            </p:nvSpPr>
            <p:spPr bwMode="auto">
              <a:xfrm>
                <a:off x="1053983" y="3440772"/>
                <a:ext cx="546735" cy="334921"/>
              </a:xfrm>
              <a:custGeom>
                <a:avLst/>
                <a:gdLst>
                  <a:gd name="T0" fmla="*/ 1213 w 1513"/>
                  <a:gd name="T1" fmla="*/ 0 h 923"/>
                  <a:gd name="T2" fmla="*/ 1513 w 1513"/>
                  <a:gd name="T3" fmla="*/ 180 h 923"/>
                  <a:gd name="T4" fmla="*/ 295 w 1513"/>
                  <a:gd name="T5" fmla="*/ 923 h 923"/>
                  <a:gd name="T6" fmla="*/ 0 w 1513"/>
                  <a:gd name="T7" fmla="*/ 745 h 923"/>
                  <a:gd name="T8" fmla="*/ 1213 w 1513"/>
                  <a:gd name="T9" fmla="*/ 0 h 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3" h="923">
                    <a:moveTo>
                      <a:pt x="1213" y="0"/>
                    </a:moveTo>
                    <a:lnTo>
                      <a:pt x="1513" y="180"/>
                    </a:lnTo>
                    <a:lnTo>
                      <a:pt x="295" y="923"/>
                    </a:lnTo>
                    <a:lnTo>
                      <a:pt x="0" y="745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rgbClr val="4BA6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1" name="Freeform 18"/>
              <p:cNvSpPr>
                <a:spLocks/>
              </p:cNvSpPr>
              <p:nvPr/>
            </p:nvSpPr>
            <p:spPr bwMode="auto">
              <a:xfrm>
                <a:off x="1099242" y="3364736"/>
                <a:ext cx="510527" cy="307765"/>
              </a:xfrm>
              <a:custGeom>
                <a:avLst/>
                <a:gdLst>
                  <a:gd name="T0" fmla="*/ 184 w 1412"/>
                  <a:gd name="T1" fmla="*/ 0 h 847"/>
                  <a:gd name="T2" fmla="*/ 1412 w 1412"/>
                  <a:gd name="T3" fmla="*/ 737 h 847"/>
                  <a:gd name="T4" fmla="*/ 1227 w 1412"/>
                  <a:gd name="T5" fmla="*/ 847 h 847"/>
                  <a:gd name="T6" fmla="*/ 0 w 1412"/>
                  <a:gd name="T7" fmla="*/ 111 h 847"/>
                  <a:gd name="T8" fmla="*/ 184 w 1412"/>
                  <a:gd name="T9" fmla="*/ 0 h 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2" h="847">
                    <a:moveTo>
                      <a:pt x="184" y="0"/>
                    </a:moveTo>
                    <a:lnTo>
                      <a:pt x="1412" y="737"/>
                    </a:lnTo>
                    <a:lnTo>
                      <a:pt x="1227" y="847"/>
                    </a:lnTo>
                    <a:lnTo>
                      <a:pt x="0" y="111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4BA63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2" name="Freeform 19"/>
              <p:cNvSpPr>
                <a:spLocks/>
              </p:cNvSpPr>
              <p:nvPr/>
            </p:nvSpPr>
            <p:spPr bwMode="auto">
              <a:xfrm>
                <a:off x="749839" y="3008091"/>
                <a:ext cx="1033728" cy="624582"/>
              </a:xfrm>
              <a:custGeom>
                <a:avLst/>
                <a:gdLst>
                  <a:gd name="T0" fmla="*/ 1428 w 2857"/>
                  <a:gd name="T1" fmla="*/ 0 h 1725"/>
                  <a:gd name="T2" fmla="*/ 1450 w 2857"/>
                  <a:gd name="T3" fmla="*/ 1 h 1725"/>
                  <a:gd name="T4" fmla="*/ 1469 w 2857"/>
                  <a:gd name="T5" fmla="*/ 4 h 1725"/>
                  <a:gd name="T6" fmla="*/ 1486 w 2857"/>
                  <a:gd name="T7" fmla="*/ 12 h 1725"/>
                  <a:gd name="T8" fmla="*/ 2826 w 2857"/>
                  <a:gd name="T9" fmla="*/ 816 h 1725"/>
                  <a:gd name="T10" fmla="*/ 2844 w 2857"/>
                  <a:gd name="T11" fmla="*/ 830 h 1725"/>
                  <a:gd name="T12" fmla="*/ 2853 w 2857"/>
                  <a:gd name="T13" fmla="*/ 846 h 1725"/>
                  <a:gd name="T14" fmla="*/ 2857 w 2857"/>
                  <a:gd name="T15" fmla="*/ 862 h 1725"/>
                  <a:gd name="T16" fmla="*/ 2853 w 2857"/>
                  <a:gd name="T17" fmla="*/ 879 h 1725"/>
                  <a:gd name="T18" fmla="*/ 2844 w 2857"/>
                  <a:gd name="T19" fmla="*/ 894 h 1725"/>
                  <a:gd name="T20" fmla="*/ 2826 w 2857"/>
                  <a:gd name="T21" fmla="*/ 908 h 1725"/>
                  <a:gd name="T22" fmla="*/ 1486 w 2857"/>
                  <a:gd name="T23" fmla="*/ 1712 h 1725"/>
                  <a:gd name="T24" fmla="*/ 1469 w 2857"/>
                  <a:gd name="T25" fmla="*/ 1719 h 1725"/>
                  <a:gd name="T26" fmla="*/ 1450 w 2857"/>
                  <a:gd name="T27" fmla="*/ 1724 h 1725"/>
                  <a:gd name="T28" fmla="*/ 1428 w 2857"/>
                  <a:gd name="T29" fmla="*/ 1725 h 1725"/>
                  <a:gd name="T30" fmla="*/ 1407 w 2857"/>
                  <a:gd name="T31" fmla="*/ 1724 h 1725"/>
                  <a:gd name="T32" fmla="*/ 1387 w 2857"/>
                  <a:gd name="T33" fmla="*/ 1719 h 1725"/>
                  <a:gd name="T34" fmla="*/ 1371 w 2857"/>
                  <a:gd name="T35" fmla="*/ 1712 h 1725"/>
                  <a:gd name="T36" fmla="*/ 31 w 2857"/>
                  <a:gd name="T37" fmla="*/ 908 h 1725"/>
                  <a:gd name="T38" fmla="*/ 16 w 2857"/>
                  <a:gd name="T39" fmla="*/ 897 h 1725"/>
                  <a:gd name="T40" fmla="*/ 5 w 2857"/>
                  <a:gd name="T41" fmla="*/ 883 h 1725"/>
                  <a:gd name="T42" fmla="*/ 0 w 2857"/>
                  <a:gd name="T43" fmla="*/ 869 h 1725"/>
                  <a:gd name="T44" fmla="*/ 0 w 2857"/>
                  <a:gd name="T45" fmla="*/ 854 h 1725"/>
                  <a:gd name="T46" fmla="*/ 5 w 2857"/>
                  <a:gd name="T47" fmla="*/ 841 h 1725"/>
                  <a:gd name="T48" fmla="*/ 16 w 2857"/>
                  <a:gd name="T49" fmla="*/ 828 h 1725"/>
                  <a:gd name="T50" fmla="*/ 31 w 2857"/>
                  <a:gd name="T51" fmla="*/ 816 h 1725"/>
                  <a:gd name="T52" fmla="*/ 1371 w 2857"/>
                  <a:gd name="T53" fmla="*/ 12 h 1725"/>
                  <a:gd name="T54" fmla="*/ 1387 w 2857"/>
                  <a:gd name="T55" fmla="*/ 4 h 1725"/>
                  <a:gd name="T56" fmla="*/ 1407 w 2857"/>
                  <a:gd name="T57" fmla="*/ 1 h 1725"/>
                  <a:gd name="T58" fmla="*/ 1428 w 2857"/>
                  <a:gd name="T59" fmla="*/ 0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57" h="1725">
                    <a:moveTo>
                      <a:pt x="1428" y="0"/>
                    </a:moveTo>
                    <a:lnTo>
                      <a:pt x="1450" y="1"/>
                    </a:lnTo>
                    <a:lnTo>
                      <a:pt x="1469" y="4"/>
                    </a:lnTo>
                    <a:lnTo>
                      <a:pt x="1486" y="12"/>
                    </a:lnTo>
                    <a:lnTo>
                      <a:pt x="2826" y="816"/>
                    </a:lnTo>
                    <a:lnTo>
                      <a:pt x="2844" y="830"/>
                    </a:lnTo>
                    <a:lnTo>
                      <a:pt x="2853" y="846"/>
                    </a:lnTo>
                    <a:lnTo>
                      <a:pt x="2857" y="862"/>
                    </a:lnTo>
                    <a:lnTo>
                      <a:pt x="2853" y="879"/>
                    </a:lnTo>
                    <a:lnTo>
                      <a:pt x="2844" y="894"/>
                    </a:lnTo>
                    <a:lnTo>
                      <a:pt x="2826" y="908"/>
                    </a:lnTo>
                    <a:lnTo>
                      <a:pt x="1486" y="1712"/>
                    </a:lnTo>
                    <a:lnTo>
                      <a:pt x="1469" y="1719"/>
                    </a:lnTo>
                    <a:lnTo>
                      <a:pt x="1450" y="1724"/>
                    </a:lnTo>
                    <a:lnTo>
                      <a:pt x="1428" y="1725"/>
                    </a:lnTo>
                    <a:lnTo>
                      <a:pt x="1407" y="1724"/>
                    </a:lnTo>
                    <a:lnTo>
                      <a:pt x="1387" y="1719"/>
                    </a:lnTo>
                    <a:lnTo>
                      <a:pt x="1371" y="1712"/>
                    </a:lnTo>
                    <a:lnTo>
                      <a:pt x="31" y="908"/>
                    </a:lnTo>
                    <a:lnTo>
                      <a:pt x="16" y="897"/>
                    </a:lnTo>
                    <a:lnTo>
                      <a:pt x="5" y="883"/>
                    </a:lnTo>
                    <a:lnTo>
                      <a:pt x="0" y="869"/>
                    </a:lnTo>
                    <a:lnTo>
                      <a:pt x="0" y="854"/>
                    </a:lnTo>
                    <a:lnTo>
                      <a:pt x="5" y="841"/>
                    </a:lnTo>
                    <a:lnTo>
                      <a:pt x="16" y="828"/>
                    </a:lnTo>
                    <a:lnTo>
                      <a:pt x="31" y="816"/>
                    </a:lnTo>
                    <a:lnTo>
                      <a:pt x="1371" y="12"/>
                    </a:lnTo>
                    <a:lnTo>
                      <a:pt x="1387" y="4"/>
                    </a:lnTo>
                    <a:lnTo>
                      <a:pt x="1407" y="1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3" name="Freeform 20"/>
              <p:cNvSpPr>
                <a:spLocks/>
              </p:cNvSpPr>
              <p:nvPr/>
            </p:nvSpPr>
            <p:spPr bwMode="auto">
              <a:xfrm>
                <a:off x="822254" y="3053350"/>
                <a:ext cx="888897" cy="534063"/>
              </a:xfrm>
              <a:custGeom>
                <a:avLst/>
                <a:gdLst>
                  <a:gd name="T0" fmla="*/ 1228 w 2455"/>
                  <a:gd name="T1" fmla="*/ 0 h 1473"/>
                  <a:gd name="T2" fmla="*/ 2455 w 2455"/>
                  <a:gd name="T3" fmla="*/ 737 h 1473"/>
                  <a:gd name="T4" fmla="*/ 1228 w 2455"/>
                  <a:gd name="T5" fmla="*/ 1473 h 1473"/>
                  <a:gd name="T6" fmla="*/ 0 w 2455"/>
                  <a:gd name="T7" fmla="*/ 737 h 1473"/>
                  <a:gd name="T8" fmla="*/ 1228 w 2455"/>
                  <a:gd name="T9" fmla="*/ 0 h 1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55" h="1473">
                    <a:moveTo>
                      <a:pt x="1228" y="0"/>
                    </a:moveTo>
                    <a:lnTo>
                      <a:pt x="2455" y="737"/>
                    </a:lnTo>
                    <a:lnTo>
                      <a:pt x="1228" y="1473"/>
                    </a:lnTo>
                    <a:lnTo>
                      <a:pt x="0" y="737"/>
                    </a:lnTo>
                    <a:lnTo>
                      <a:pt x="1228" y="0"/>
                    </a:lnTo>
                    <a:close/>
                  </a:path>
                </a:pathLst>
              </a:custGeom>
              <a:solidFill>
                <a:srgbClr val="8ED6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4" name="Freeform 21"/>
              <p:cNvSpPr>
                <a:spLocks/>
              </p:cNvSpPr>
              <p:nvPr/>
            </p:nvSpPr>
            <p:spPr bwMode="auto">
              <a:xfrm>
                <a:off x="1160795" y="3053350"/>
                <a:ext cx="550356" cy="459837"/>
              </a:xfrm>
              <a:custGeom>
                <a:avLst/>
                <a:gdLst>
                  <a:gd name="T0" fmla="*/ 290 w 1517"/>
                  <a:gd name="T1" fmla="*/ 0 h 1271"/>
                  <a:gd name="T2" fmla="*/ 1517 w 1517"/>
                  <a:gd name="T3" fmla="*/ 737 h 1271"/>
                  <a:gd name="T4" fmla="*/ 627 w 1517"/>
                  <a:gd name="T5" fmla="*/ 1271 h 1271"/>
                  <a:gd name="T6" fmla="*/ 603 w 1517"/>
                  <a:gd name="T7" fmla="*/ 1241 h 1271"/>
                  <a:gd name="T8" fmla="*/ 586 w 1517"/>
                  <a:gd name="T9" fmla="*/ 1212 h 1271"/>
                  <a:gd name="T10" fmla="*/ 577 w 1517"/>
                  <a:gd name="T11" fmla="*/ 1182 h 1271"/>
                  <a:gd name="T12" fmla="*/ 572 w 1517"/>
                  <a:gd name="T13" fmla="*/ 1151 h 1271"/>
                  <a:gd name="T14" fmla="*/ 572 w 1517"/>
                  <a:gd name="T15" fmla="*/ 1120 h 1271"/>
                  <a:gd name="T16" fmla="*/ 574 w 1517"/>
                  <a:gd name="T17" fmla="*/ 1090 h 1271"/>
                  <a:gd name="T18" fmla="*/ 580 w 1517"/>
                  <a:gd name="T19" fmla="*/ 1058 h 1271"/>
                  <a:gd name="T20" fmla="*/ 587 w 1517"/>
                  <a:gd name="T21" fmla="*/ 1027 h 1271"/>
                  <a:gd name="T22" fmla="*/ 595 w 1517"/>
                  <a:gd name="T23" fmla="*/ 995 h 1271"/>
                  <a:gd name="T24" fmla="*/ 601 w 1517"/>
                  <a:gd name="T25" fmla="*/ 964 h 1271"/>
                  <a:gd name="T26" fmla="*/ 606 w 1517"/>
                  <a:gd name="T27" fmla="*/ 932 h 1271"/>
                  <a:gd name="T28" fmla="*/ 608 w 1517"/>
                  <a:gd name="T29" fmla="*/ 901 h 1271"/>
                  <a:gd name="T30" fmla="*/ 606 w 1517"/>
                  <a:gd name="T31" fmla="*/ 871 h 1271"/>
                  <a:gd name="T32" fmla="*/ 600 w 1517"/>
                  <a:gd name="T33" fmla="*/ 839 h 1271"/>
                  <a:gd name="T34" fmla="*/ 590 w 1517"/>
                  <a:gd name="T35" fmla="*/ 819 h 1271"/>
                  <a:gd name="T36" fmla="*/ 574 w 1517"/>
                  <a:gd name="T37" fmla="*/ 797 h 1271"/>
                  <a:gd name="T38" fmla="*/ 556 w 1517"/>
                  <a:gd name="T39" fmla="*/ 776 h 1271"/>
                  <a:gd name="T40" fmla="*/ 532 w 1517"/>
                  <a:gd name="T41" fmla="*/ 754 h 1271"/>
                  <a:gd name="T42" fmla="*/ 515 w 1517"/>
                  <a:gd name="T43" fmla="*/ 737 h 1271"/>
                  <a:gd name="T44" fmla="*/ 498 w 1517"/>
                  <a:gd name="T45" fmla="*/ 718 h 1271"/>
                  <a:gd name="T46" fmla="*/ 483 w 1517"/>
                  <a:gd name="T47" fmla="*/ 700 h 1271"/>
                  <a:gd name="T48" fmla="*/ 471 w 1517"/>
                  <a:gd name="T49" fmla="*/ 681 h 1271"/>
                  <a:gd name="T50" fmla="*/ 465 w 1517"/>
                  <a:gd name="T51" fmla="*/ 660 h 1271"/>
                  <a:gd name="T52" fmla="*/ 465 w 1517"/>
                  <a:gd name="T53" fmla="*/ 639 h 1271"/>
                  <a:gd name="T54" fmla="*/ 470 w 1517"/>
                  <a:gd name="T55" fmla="*/ 617 h 1271"/>
                  <a:gd name="T56" fmla="*/ 479 w 1517"/>
                  <a:gd name="T57" fmla="*/ 596 h 1271"/>
                  <a:gd name="T58" fmla="*/ 490 w 1517"/>
                  <a:gd name="T59" fmla="*/ 575 h 1271"/>
                  <a:gd name="T60" fmla="*/ 502 w 1517"/>
                  <a:gd name="T61" fmla="*/ 554 h 1271"/>
                  <a:gd name="T62" fmla="*/ 511 w 1517"/>
                  <a:gd name="T63" fmla="*/ 533 h 1271"/>
                  <a:gd name="T64" fmla="*/ 519 w 1517"/>
                  <a:gd name="T65" fmla="*/ 512 h 1271"/>
                  <a:gd name="T66" fmla="*/ 521 w 1517"/>
                  <a:gd name="T67" fmla="*/ 490 h 1271"/>
                  <a:gd name="T68" fmla="*/ 517 w 1517"/>
                  <a:gd name="T69" fmla="*/ 467 h 1271"/>
                  <a:gd name="T70" fmla="*/ 503 w 1517"/>
                  <a:gd name="T71" fmla="*/ 439 h 1271"/>
                  <a:gd name="T72" fmla="*/ 482 w 1517"/>
                  <a:gd name="T73" fmla="*/ 410 h 1271"/>
                  <a:gd name="T74" fmla="*/ 454 w 1517"/>
                  <a:gd name="T75" fmla="*/ 384 h 1271"/>
                  <a:gd name="T76" fmla="*/ 422 w 1517"/>
                  <a:gd name="T77" fmla="*/ 357 h 1271"/>
                  <a:gd name="T78" fmla="*/ 384 w 1517"/>
                  <a:gd name="T79" fmla="*/ 332 h 1271"/>
                  <a:gd name="T80" fmla="*/ 344 w 1517"/>
                  <a:gd name="T81" fmla="*/ 306 h 1271"/>
                  <a:gd name="T82" fmla="*/ 301 w 1517"/>
                  <a:gd name="T83" fmla="*/ 283 h 1271"/>
                  <a:gd name="T84" fmla="*/ 257 w 1517"/>
                  <a:gd name="T85" fmla="*/ 261 h 1271"/>
                  <a:gd name="T86" fmla="*/ 213 w 1517"/>
                  <a:gd name="T87" fmla="*/ 242 h 1271"/>
                  <a:gd name="T88" fmla="*/ 170 w 1517"/>
                  <a:gd name="T89" fmla="*/ 223 h 1271"/>
                  <a:gd name="T90" fmla="*/ 128 w 1517"/>
                  <a:gd name="T91" fmla="*/ 207 h 1271"/>
                  <a:gd name="T92" fmla="*/ 91 w 1517"/>
                  <a:gd name="T93" fmla="*/ 192 h 1271"/>
                  <a:gd name="T94" fmla="*/ 78 w 1517"/>
                  <a:gd name="T95" fmla="*/ 190 h 1271"/>
                  <a:gd name="T96" fmla="*/ 63 w 1517"/>
                  <a:gd name="T97" fmla="*/ 186 h 1271"/>
                  <a:gd name="T98" fmla="*/ 43 w 1517"/>
                  <a:gd name="T99" fmla="*/ 183 h 1271"/>
                  <a:gd name="T100" fmla="*/ 22 w 1517"/>
                  <a:gd name="T101" fmla="*/ 178 h 1271"/>
                  <a:gd name="T102" fmla="*/ 0 w 1517"/>
                  <a:gd name="T103" fmla="*/ 174 h 1271"/>
                  <a:gd name="T104" fmla="*/ 290 w 1517"/>
                  <a:gd name="T105" fmla="*/ 0 h 1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17" h="1271">
                    <a:moveTo>
                      <a:pt x="290" y="0"/>
                    </a:moveTo>
                    <a:lnTo>
                      <a:pt x="1517" y="737"/>
                    </a:lnTo>
                    <a:lnTo>
                      <a:pt x="627" y="1271"/>
                    </a:lnTo>
                    <a:lnTo>
                      <a:pt x="603" y="1241"/>
                    </a:lnTo>
                    <a:lnTo>
                      <a:pt x="586" y="1212"/>
                    </a:lnTo>
                    <a:lnTo>
                      <a:pt x="577" y="1182"/>
                    </a:lnTo>
                    <a:lnTo>
                      <a:pt x="572" y="1151"/>
                    </a:lnTo>
                    <a:lnTo>
                      <a:pt x="572" y="1120"/>
                    </a:lnTo>
                    <a:lnTo>
                      <a:pt x="574" y="1090"/>
                    </a:lnTo>
                    <a:lnTo>
                      <a:pt x="580" y="1058"/>
                    </a:lnTo>
                    <a:lnTo>
                      <a:pt x="587" y="1027"/>
                    </a:lnTo>
                    <a:lnTo>
                      <a:pt x="595" y="995"/>
                    </a:lnTo>
                    <a:lnTo>
                      <a:pt x="601" y="964"/>
                    </a:lnTo>
                    <a:lnTo>
                      <a:pt x="606" y="932"/>
                    </a:lnTo>
                    <a:lnTo>
                      <a:pt x="608" y="901"/>
                    </a:lnTo>
                    <a:lnTo>
                      <a:pt x="606" y="871"/>
                    </a:lnTo>
                    <a:lnTo>
                      <a:pt x="600" y="839"/>
                    </a:lnTo>
                    <a:lnTo>
                      <a:pt x="590" y="819"/>
                    </a:lnTo>
                    <a:lnTo>
                      <a:pt x="574" y="797"/>
                    </a:lnTo>
                    <a:lnTo>
                      <a:pt x="556" y="776"/>
                    </a:lnTo>
                    <a:lnTo>
                      <a:pt x="532" y="754"/>
                    </a:lnTo>
                    <a:lnTo>
                      <a:pt x="515" y="737"/>
                    </a:lnTo>
                    <a:lnTo>
                      <a:pt x="498" y="718"/>
                    </a:lnTo>
                    <a:lnTo>
                      <a:pt x="483" y="700"/>
                    </a:lnTo>
                    <a:lnTo>
                      <a:pt x="471" y="681"/>
                    </a:lnTo>
                    <a:lnTo>
                      <a:pt x="465" y="660"/>
                    </a:lnTo>
                    <a:lnTo>
                      <a:pt x="465" y="639"/>
                    </a:lnTo>
                    <a:lnTo>
                      <a:pt x="470" y="617"/>
                    </a:lnTo>
                    <a:lnTo>
                      <a:pt x="479" y="596"/>
                    </a:lnTo>
                    <a:lnTo>
                      <a:pt x="490" y="575"/>
                    </a:lnTo>
                    <a:lnTo>
                      <a:pt x="502" y="554"/>
                    </a:lnTo>
                    <a:lnTo>
                      <a:pt x="511" y="533"/>
                    </a:lnTo>
                    <a:lnTo>
                      <a:pt x="519" y="512"/>
                    </a:lnTo>
                    <a:lnTo>
                      <a:pt x="521" y="490"/>
                    </a:lnTo>
                    <a:lnTo>
                      <a:pt x="517" y="467"/>
                    </a:lnTo>
                    <a:lnTo>
                      <a:pt x="503" y="439"/>
                    </a:lnTo>
                    <a:lnTo>
                      <a:pt x="482" y="410"/>
                    </a:lnTo>
                    <a:lnTo>
                      <a:pt x="454" y="384"/>
                    </a:lnTo>
                    <a:lnTo>
                      <a:pt x="422" y="357"/>
                    </a:lnTo>
                    <a:lnTo>
                      <a:pt x="384" y="332"/>
                    </a:lnTo>
                    <a:lnTo>
                      <a:pt x="344" y="306"/>
                    </a:lnTo>
                    <a:lnTo>
                      <a:pt x="301" y="283"/>
                    </a:lnTo>
                    <a:lnTo>
                      <a:pt x="257" y="261"/>
                    </a:lnTo>
                    <a:lnTo>
                      <a:pt x="213" y="242"/>
                    </a:lnTo>
                    <a:lnTo>
                      <a:pt x="170" y="223"/>
                    </a:lnTo>
                    <a:lnTo>
                      <a:pt x="128" y="207"/>
                    </a:lnTo>
                    <a:lnTo>
                      <a:pt x="91" y="192"/>
                    </a:lnTo>
                    <a:lnTo>
                      <a:pt x="78" y="190"/>
                    </a:lnTo>
                    <a:lnTo>
                      <a:pt x="63" y="186"/>
                    </a:lnTo>
                    <a:lnTo>
                      <a:pt x="43" y="183"/>
                    </a:lnTo>
                    <a:lnTo>
                      <a:pt x="22" y="178"/>
                    </a:lnTo>
                    <a:lnTo>
                      <a:pt x="0" y="174"/>
                    </a:lnTo>
                    <a:lnTo>
                      <a:pt x="290" y="0"/>
                    </a:lnTo>
                    <a:close/>
                  </a:path>
                </a:pathLst>
              </a:custGeom>
              <a:solidFill>
                <a:srgbClr val="377A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5" name="Freeform 22"/>
              <p:cNvSpPr>
                <a:spLocks/>
              </p:cNvSpPr>
              <p:nvPr/>
            </p:nvSpPr>
            <p:spPr bwMode="auto">
              <a:xfrm>
                <a:off x="1126398" y="3234388"/>
                <a:ext cx="70605" cy="47070"/>
              </a:xfrm>
              <a:custGeom>
                <a:avLst/>
                <a:gdLst>
                  <a:gd name="T0" fmla="*/ 100 w 197"/>
                  <a:gd name="T1" fmla="*/ 0 h 131"/>
                  <a:gd name="T2" fmla="*/ 126 w 197"/>
                  <a:gd name="T3" fmla="*/ 3 h 131"/>
                  <a:gd name="T4" fmla="*/ 149 w 197"/>
                  <a:gd name="T5" fmla="*/ 9 h 131"/>
                  <a:gd name="T6" fmla="*/ 168 w 197"/>
                  <a:gd name="T7" fmla="*/ 19 h 131"/>
                  <a:gd name="T8" fmla="*/ 183 w 197"/>
                  <a:gd name="T9" fmla="*/ 32 h 131"/>
                  <a:gd name="T10" fmla="*/ 194 w 197"/>
                  <a:gd name="T11" fmla="*/ 47 h 131"/>
                  <a:gd name="T12" fmla="*/ 197 w 197"/>
                  <a:gd name="T13" fmla="*/ 64 h 131"/>
                  <a:gd name="T14" fmla="*/ 195 w 197"/>
                  <a:gd name="T15" fmla="*/ 82 h 131"/>
                  <a:gd name="T16" fmla="*/ 185 w 197"/>
                  <a:gd name="T17" fmla="*/ 99 h 131"/>
                  <a:gd name="T18" fmla="*/ 169 w 197"/>
                  <a:gd name="T19" fmla="*/ 112 h 131"/>
                  <a:gd name="T20" fmla="*/ 148 w 197"/>
                  <a:gd name="T21" fmla="*/ 123 h 131"/>
                  <a:gd name="T22" fmla="*/ 123 w 197"/>
                  <a:gd name="T23" fmla="*/ 129 h 131"/>
                  <a:gd name="T24" fmla="*/ 96 w 197"/>
                  <a:gd name="T25" fmla="*/ 131 h 131"/>
                  <a:gd name="T26" fmla="*/ 69 w 197"/>
                  <a:gd name="T27" fmla="*/ 128 h 131"/>
                  <a:gd name="T28" fmla="*/ 45 w 197"/>
                  <a:gd name="T29" fmla="*/ 121 h 131"/>
                  <a:gd name="T30" fmla="*/ 26 w 197"/>
                  <a:gd name="T31" fmla="*/ 110 h 131"/>
                  <a:gd name="T32" fmla="*/ 11 w 197"/>
                  <a:gd name="T33" fmla="*/ 95 h 131"/>
                  <a:gd name="T34" fmla="*/ 1 w 197"/>
                  <a:gd name="T35" fmla="*/ 78 h 131"/>
                  <a:gd name="T36" fmla="*/ 0 w 197"/>
                  <a:gd name="T37" fmla="*/ 61 h 131"/>
                  <a:gd name="T38" fmla="*/ 5 w 197"/>
                  <a:gd name="T39" fmla="*/ 44 h 131"/>
                  <a:gd name="T40" fmla="*/ 16 w 197"/>
                  <a:gd name="T41" fmla="*/ 30 h 131"/>
                  <a:gd name="T42" fmla="*/ 33 w 197"/>
                  <a:gd name="T43" fmla="*/ 17 h 131"/>
                  <a:gd name="T44" fmla="*/ 52 w 197"/>
                  <a:gd name="T45" fmla="*/ 8 h 131"/>
                  <a:gd name="T46" fmla="*/ 75 w 197"/>
                  <a:gd name="T47" fmla="*/ 2 h 131"/>
                  <a:gd name="T48" fmla="*/ 100 w 197"/>
                  <a:gd name="T49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7" h="131">
                    <a:moveTo>
                      <a:pt x="100" y="0"/>
                    </a:moveTo>
                    <a:lnTo>
                      <a:pt x="126" y="3"/>
                    </a:lnTo>
                    <a:lnTo>
                      <a:pt x="149" y="9"/>
                    </a:lnTo>
                    <a:lnTo>
                      <a:pt x="168" y="19"/>
                    </a:lnTo>
                    <a:lnTo>
                      <a:pt x="183" y="32"/>
                    </a:lnTo>
                    <a:lnTo>
                      <a:pt x="194" y="47"/>
                    </a:lnTo>
                    <a:lnTo>
                      <a:pt x="197" y="64"/>
                    </a:lnTo>
                    <a:lnTo>
                      <a:pt x="195" y="82"/>
                    </a:lnTo>
                    <a:lnTo>
                      <a:pt x="185" y="99"/>
                    </a:lnTo>
                    <a:lnTo>
                      <a:pt x="169" y="112"/>
                    </a:lnTo>
                    <a:lnTo>
                      <a:pt x="148" y="123"/>
                    </a:lnTo>
                    <a:lnTo>
                      <a:pt x="123" y="129"/>
                    </a:lnTo>
                    <a:lnTo>
                      <a:pt x="96" y="131"/>
                    </a:lnTo>
                    <a:lnTo>
                      <a:pt x="69" y="128"/>
                    </a:lnTo>
                    <a:lnTo>
                      <a:pt x="45" y="121"/>
                    </a:lnTo>
                    <a:lnTo>
                      <a:pt x="26" y="110"/>
                    </a:lnTo>
                    <a:lnTo>
                      <a:pt x="11" y="95"/>
                    </a:lnTo>
                    <a:lnTo>
                      <a:pt x="1" y="78"/>
                    </a:lnTo>
                    <a:lnTo>
                      <a:pt x="0" y="61"/>
                    </a:lnTo>
                    <a:lnTo>
                      <a:pt x="5" y="44"/>
                    </a:lnTo>
                    <a:lnTo>
                      <a:pt x="16" y="30"/>
                    </a:lnTo>
                    <a:lnTo>
                      <a:pt x="33" y="17"/>
                    </a:lnTo>
                    <a:lnTo>
                      <a:pt x="52" y="8"/>
                    </a:lnTo>
                    <a:lnTo>
                      <a:pt x="75" y="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6" name="Freeform 23"/>
              <p:cNvSpPr>
                <a:spLocks/>
              </p:cNvSpPr>
              <p:nvPr/>
            </p:nvSpPr>
            <p:spPr bwMode="auto">
              <a:xfrm>
                <a:off x="1092000" y="3355684"/>
                <a:ext cx="103192" cy="68794"/>
              </a:xfrm>
              <a:custGeom>
                <a:avLst/>
                <a:gdLst>
                  <a:gd name="T0" fmla="*/ 146 w 286"/>
                  <a:gd name="T1" fmla="*/ 0 h 189"/>
                  <a:gd name="T2" fmla="*/ 177 w 286"/>
                  <a:gd name="T3" fmla="*/ 2 h 189"/>
                  <a:gd name="T4" fmla="*/ 206 w 286"/>
                  <a:gd name="T5" fmla="*/ 9 h 189"/>
                  <a:gd name="T6" fmla="*/ 232 w 286"/>
                  <a:gd name="T7" fmla="*/ 20 h 189"/>
                  <a:gd name="T8" fmla="*/ 254 w 286"/>
                  <a:gd name="T9" fmla="*/ 35 h 189"/>
                  <a:gd name="T10" fmla="*/ 270 w 286"/>
                  <a:gd name="T11" fmla="*/ 52 h 189"/>
                  <a:gd name="T12" fmla="*/ 281 w 286"/>
                  <a:gd name="T13" fmla="*/ 71 h 189"/>
                  <a:gd name="T14" fmla="*/ 286 w 286"/>
                  <a:gd name="T15" fmla="*/ 91 h 189"/>
                  <a:gd name="T16" fmla="*/ 283 w 286"/>
                  <a:gd name="T17" fmla="*/ 114 h 189"/>
                  <a:gd name="T18" fmla="*/ 272 w 286"/>
                  <a:gd name="T19" fmla="*/ 135 h 189"/>
                  <a:gd name="T20" fmla="*/ 255 w 286"/>
                  <a:gd name="T21" fmla="*/ 153 h 189"/>
                  <a:gd name="T22" fmla="*/ 232 w 286"/>
                  <a:gd name="T23" fmla="*/ 169 h 189"/>
                  <a:gd name="T24" fmla="*/ 204 w 286"/>
                  <a:gd name="T25" fmla="*/ 180 h 189"/>
                  <a:gd name="T26" fmla="*/ 173 w 286"/>
                  <a:gd name="T27" fmla="*/ 187 h 189"/>
                  <a:gd name="T28" fmla="*/ 139 w 286"/>
                  <a:gd name="T29" fmla="*/ 189 h 189"/>
                  <a:gd name="T30" fmla="*/ 105 w 286"/>
                  <a:gd name="T31" fmla="*/ 186 h 189"/>
                  <a:gd name="T32" fmla="*/ 73 w 286"/>
                  <a:gd name="T33" fmla="*/ 177 h 189"/>
                  <a:gd name="T34" fmla="*/ 47 w 286"/>
                  <a:gd name="T35" fmla="*/ 165 h 189"/>
                  <a:gd name="T36" fmla="*/ 25 w 286"/>
                  <a:gd name="T37" fmla="*/ 149 h 189"/>
                  <a:gd name="T38" fmla="*/ 9 w 286"/>
                  <a:gd name="T39" fmla="*/ 130 h 189"/>
                  <a:gd name="T40" fmla="*/ 1 w 286"/>
                  <a:gd name="T41" fmla="*/ 110 h 189"/>
                  <a:gd name="T42" fmla="*/ 0 w 286"/>
                  <a:gd name="T43" fmla="*/ 88 h 189"/>
                  <a:gd name="T44" fmla="*/ 4 w 286"/>
                  <a:gd name="T45" fmla="*/ 66 h 189"/>
                  <a:gd name="T46" fmla="*/ 18 w 286"/>
                  <a:gd name="T47" fmla="*/ 47 h 189"/>
                  <a:gd name="T48" fmla="*/ 35 w 286"/>
                  <a:gd name="T49" fmla="*/ 31 h 189"/>
                  <a:gd name="T50" fmla="*/ 58 w 286"/>
                  <a:gd name="T51" fmla="*/ 18 h 189"/>
                  <a:gd name="T52" fmla="*/ 84 w 286"/>
                  <a:gd name="T53" fmla="*/ 7 h 189"/>
                  <a:gd name="T54" fmla="*/ 113 w 286"/>
                  <a:gd name="T55" fmla="*/ 1 h 189"/>
                  <a:gd name="T56" fmla="*/ 146 w 286"/>
                  <a:gd name="T57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86" h="189">
                    <a:moveTo>
                      <a:pt x="146" y="0"/>
                    </a:moveTo>
                    <a:lnTo>
                      <a:pt x="177" y="2"/>
                    </a:lnTo>
                    <a:lnTo>
                      <a:pt x="206" y="9"/>
                    </a:lnTo>
                    <a:lnTo>
                      <a:pt x="232" y="20"/>
                    </a:lnTo>
                    <a:lnTo>
                      <a:pt x="254" y="35"/>
                    </a:lnTo>
                    <a:lnTo>
                      <a:pt x="270" y="52"/>
                    </a:lnTo>
                    <a:lnTo>
                      <a:pt x="281" y="71"/>
                    </a:lnTo>
                    <a:lnTo>
                      <a:pt x="286" y="91"/>
                    </a:lnTo>
                    <a:lnTo>
                      <a:pt x="283" y="114"/>
                    </a:lnTo>
                    <a:lnTo>
                      <a:pt x="272" y="135"/>
                    </a:lnTo>
                    <a:lnTo>
                      <a:pt x="255" y="153"/>
                    </a:lnTo>
                    <a:lnTo>
                      <a:pt x="232" y="169"/>
                    </a:lnTo>
                    <a:lnTo>
                      <a:pt x="204" y="180"/>
                    </a:lnTo>
                    <a:lnTo>
                      <a:pt x="173" y="187"/>
                    </a:lnTo>
                    <a:lnTo>
                      <a:pt x="139" y="189"/>
                    </a:lnTo>
                    <a:lnTo>
                      <a:pt x="105" y="186"/>
                    </a:lnTo>
                    <a:lnTo>
                      <a:pt x="73" y="177"/>
                    </a:lnTo>
                    <a:lnTo>
                      <a:pt x="47" y="165"/>
                    </a:lnTo>
                    <a:lnTo>
                      <a:pt x="25" y="149"/>
                    </a:lnTo>
                    <a:lnTo>
                      <a:pt x="9" y="130"/>
                    </a:lnTo>
                    <a:lnTo>
                      <a:pt x="1" y="110"/>
                    </a:lnTo>
                    <a:lnTo>
                      <a:pt x="0" y="88"/>
                    </a:lnTo>
                    <a:lnTo>
                      <a:pt x="4" y="66"/>
                    </a:lnTo>
                    <a:lnTo>
                      <a:pt x="18" y="47"/>
                    </a:lnTo>
                    <a:lnTo>
                      <a:pt x="35" y="31"/>
                    </a:lnTo>
                    <a:lnTo>
                      <a:pt x="58" y="18"/>
                    </a:lnTo>
                    <a:lnTo>
                      <a:pt x="84" y="7"/>
                    </a:lnTo>
                    <a:lnTo>
                      <a:pt x="113" y="1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7" name="Freeform 24"/>
              <p:cNvSpPr>
                <a:spLocks/>
              </p:cNvSpPr>
              <p:nvPr/>
            </p:nvSpPr>
            <p:spPr bwMode="auto">
              <a:xfrm>
                <a:off x="1428731" y="3250682"/>
                <a:ext cx="92330" cy="61553"/>
              </a:xfrm>
              <a:custGeom>
                <a:avLst/>
                <a:gdLst>
                  <a:gd name="T0" fmla="*/ 130 w 254"/>
                  <a:gd name="T1" fmla="*/ 0 h 168"/>
                  <a:gd name="T2" fmla="*/ 159 w 254"/>
                  <a:gd name="T3" fmla="*/ 3 h 168"/>
                  <a:gd name="T4" fmla="*/ 184 w 254"/>
                  <a:gd name="T5" fmla="*/ 9 h 168"/>
                  <a:gd name="T6" fmla="*/ 207 w 254"/>
                  <a:gd name="T7" fmla="*/ 18 h 168"/>
                  <a:gd name="T8" fmla="*/ 226 w 254"/>
                  <a:gd name="T9" fmla="*/ 32 h 168"/>
                  <a:gd name="T10" fmla="*/ 241 w 254"/>
                  <a:gd name="T11" fmla="*/ 46 h 168"/>
                  <a:gd name="T12" fmla="*/ 251 w 254"/>
                  <a:gd name="T13" fmla="*/ 64 h 168"/>
                  <a:gd name="T14" fmla="*/ 254 w 254"/>
                  <a:gd name="T15" fmla="*/ 83 h 168"/>
                  <a:gd name="T16" fmla="*/ 252 w 254"/>
                  <a:gd name="T17" fmla="*/ 103 h 168"/>
                  <a:gd name="T18" fmla="*/ 242 w 254"/>
                  <a:gd name="T19" fmla="*/ 121 h 168"/>
                  <a:gd name="T20" fmla="*/ 228 w 254"/>
                  <a:gd name="T21" fmla="*/ 137 h 168"/>
                  <a:gd name="T22" fmla="*/ 207 w 254"/>
                  <a:gd name="T23" fmla="*/ 150 h 168"/>
                  <a:gd name="T24" fmla="*/ 183 w 254"/>
                  <a:gd name="T25" fmla="*/ 161 h 168"/>
                  <a:gd name="T26" fmla="*/ 155 w 254"/>
                  <a:gd name="T27" fmla="*/ 167 h 168"/>
                  <a:gd name="T28" fmla="*/ 125 w 254"/>
                  <a:gd name="T29" fmla="*/ 168 h 168"/>
                  <a:gd name="T30" fmla="*/ 95 w 254"/>
                  <a:gd name="T31" fmla="*/ 166 h 168"/>
                  <a:gd name="T32" fmla="*/ 67 w 254"/>
                  <a:gd name="T33" fmla="*/ 159 h 168"/>
                  <a:gd name="T34" fmla="*/ 44 w 254"/>
                  <a:gd name="T35" fmla="*/ 148 h 168"/>
                  <a:gd name="T36" fmla="*/ 25 w 254"/>
                  <a:gd name="T37" fmla="*/ 133 h 168"/>
                  <a:gd name="T38" fmla="*/ 10 w 254"/>
                  <a:gd name="T39" fmla="*/ 116 h 168"/>
                  <a:gd name="T40" fmla="*/ 3 w 254"/>
                  <a:gd name="T41" fmla="*/ 98 h 168"/>
                  <a:gd name="T42" fmla="*/ 0 w 254"/>
                  <a:gd name="T43" fmla="*/ 79 h 168"/>
                  <a:gd name="T44" fmla="*/ 6 w 254"/>
                  <a:gd name="T45" fmla="*/ 60 h 168"/>
                  <a:gd name="T46" fmla="*/ 17 w 254"/>
                  <a:gd name="T47" fmla="*/ 43 h 168"/>
                  <a:gd name="T48" fmla="*/ 33 w 254"/>
                  <a:gd name="T49" fmla="*/ 28 h 168"/>
                  <a:gd name="T50" fmla="*/ 54 w 254"/>
                  <a:gd name="T51" fmla="*/ 16 h 168"/>
                  <a:gd name="T52" fmla="*/ 77 w 254"/>
                  <a:gd name="T53" fmla="*/ 8 h 168"/>
                  <a:gd name="T54" fmla="*/ 102 w 254"/>
                  <a:gd name="T55" fmla="*/ 2 h 168"/>
                  <a:gd name="T56" fmla="*/ 130 w 254"/>
                  <a:gd name="T5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4" h="168">
                    <a:moveTo>
                      <a:pt x="130" y="0"/>
                    </a:moveTo>
                    <a:lnTo>
                      <a:pt x="159" y="3"/>
                    </a:lnTo>
                    <a:lnTo>
                      <a:pt x="184" y="9"/>
                    </a:lnTo>
                    <a:lnTo>
                      <a:pt x="207" y="18"/>
                    </a:lnTo>
                    <a:lnTo>
                      <a:pt x="226" y="32"/>
                    </a:lnTo>
                    <a:lnTo>
                      <a:pt x="241" y="46"/>
                    </a:lnTo>
                    <a:lnTo>
                      <a:pt x="251" y="64"/>
                    </a:lnTo>
                    <a:lnTo>
                      <a:pt x="254" y="83"/>
                    </a:lnTo>
                    <a:lnTo>
                      <a:pt x="252" y="103"/>
                    </a:lnTo>
                    <a:lnTo>
                      <a:pt x="242" y="121"/>
                    </a:lnTo>
                    <a:lnTo>
                      <a:pt x="228" y="137"/>
                    </a:lnTo>
                    <a:lnTo>
                      <a:pt x="207" y="150"/>
                    </a:lnTo>
                    <a:lnTo>
                      <a:pt x="183" y="161"/>
                    </a:lnTo>
                    <a:lnTo>
                      <a:pt x="155" y="167"/>
                    </a:lnTo>
                    <a:lnTo>
                      <a:pt x="125" y="168"/>
                    </a:lnTo>
                    <a:lnTo>
                      <a:pt x="95" y="166"/>
                    </a:lnTo>
                    <a:lnTo>
                      <a:pt x="67" y="159"/>
                    </a:lnTo>
                    <a:lnTo>
                      <a:pt x="44" y="148"/>
                    </a:lnTo>
                    <a:lnTo>
                      <a:pt x="25" y="133"/>
                    </a:lnTo>
                    <a:lnTo>
                      <a:pt x="10" y="116"/>
                    </a:lnTo>
                    <a:lnTo>
                      <a:pt x="3" y="98"/>
                    </a:lnTo>
                    <a:lnTo>
                      <a:pt x="0" y="79"/>
                    </a:lnTo>
                    <a:lnTo>
                      <a:pt x="6" y="60"/>
                    </a:lnTo>
                    <a:lnTo>
                      <a:pt x="17" y="43"/>
                    </a:lnTo>
                    <a:lnTo>
                      <a:pt x="33" y="28"/>
                    </a:lnTo>
                    <a:lnTo>
                      <a:pt x="54" y="16"/>
                    </a:lnTo>
                    <a:lnTo>
                      <a:pt x="77" y="8"/>
                    </a:lnTo>
                    <a:lnTo>
                      <a:pt x="102" y="2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8ED6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  <p:sp>
            <p:nvSpPr>
              <p:cNvPr id="58" name="Freeform 25"/>
              <p:cNvSpPr>
                <a:spLocks/>
              </p:cNvSpPr>
              <p:nvPr/>
            </p:nvSpPr>
            <p:spPr bwMode="auto">
              <a:xfrm>
                <a:off x="1119157" y="3113093"/>
                <a:ext cx="269747" cy="450785"/>
              </a:xfrm>
              <a:custGeom>
                <a:avLst/>
                <a:gdLst>
                  <a:gd name="T0" fmla="*/ 161 w 746"/>
                  <a:gd name="T1" fmla="*/ 14 h 1247"/>
                  <a:gd name="T2" fmla="*/ 247 w 746"/>
                  <a:gd name="T3" fmla="*/ 44 h 1247"/>
                  <a:gd name="T4" fmla="*/ 332 w 746"/>
                  <a:gd name="T5" fmla="*/ 79 h 1247"/>
                  <a:gd name="T6" fmla="*/ 420 w 746"/>
                  <a:gd name="T7" fmla="*/ 120 h 1247"/>
                  <a:gd name="T8" fmla="*/ 503 w 746"/>
                  <a:gd name="T9" fmla="*/ 169 h 1247"/>
                  <a:gd name="T10" fmla="*/ 573 w 746"/>
                  <a:gd name="T11" fmla="*/ 221 h 1247"/>
                  <a:gd name="T12" fmla="*/ 622 w 746"/>
                  <a:gd name="T13" fmla="*/ 276 h 1247"/>
                  <a:gd name="T14" fmla="*/ 640 w 746"/>
                  <a:gd name="T15" fmla="*/ 327 h 1247"/>
                  <a:gd name="T16" fmla="*/ 630 w 746"/>
                  <a:gd name="T17" fmla="*/ 370 h 1247"/>
                  <a:gd name="T18" fmla="*/ 609 w 746"/>
                  <a:gd name="T19" fmla="*/ 412 h 1247"/>
                  <a:gd name="T20" fmla="*/ 589 w 746"/>
                  <a:gd name="T21" fmla="*/ 454 h 1247"/>
                  <a:gd name="T22" fmla="*/ 584 w 746"/>
                  <a:gd name="T23" fmla="*/ 497 h 1247"/>
                  <a:gd name="T24" fmla="*/ 602 w 746"/>
                  <a:gd name="T25" fmla="*/ 537 h 1247"/>
                  <a:gd name="T26" fmla="*/ 634 w 746"/>
                  <a:gd name="T27" fmla="*/ 574 h 1247"/>
                  <a:gd name="T28" fmla="*/ 675 w 746"/>
                  <a:gd name="T29" fmla="*/ 613 h 1247"/>
                  <a:gd name="T30" fmla="*/ 709 w 746"/>
                  <a:gd name="T31" fmla="*/ 656 h 1247"/>
                  <a:gd name="T32" fmla="*/ 725 w 746"/>
                  <a:gd name="T33" fmla="*/ 708 h 1247"/>
                  <a:gd name="T34" fmla="*/ 725 w 746"/>
                  <a:gd name="T35" fmla="*/ 769 h 1247"/>
                  <a:gd name="T36" fmla="*/ 714 w 746"/>
                  <a:gd name="T37" fmla="*/ 832 h 1247"/>
                  <a:gd name="T38" fmla="*/ 699 w 746"/>
                  <a:gd name="T39" fmla="*/ 895 h 1247"/>
                  <a:gd name="T40" fmla="*/ 691 w 746"/>
                  <a:gd name="T41" fmla="*/ 957 h 1247"/>
                  <a:gd name="T42" fmla="*/ 696 w 746"/>
                  <a:gd name="T43" fmla="*/ 1019 h 1247"/>
                  <a:gd name="T44" fmla="*/ 722 w 746"/>
                  <a:gd name="T45" fmla="*/ 1079 h 1247"/>
                  <a:gd name="T46" fmla="*/ 534 w 746"/>
                  <a:gd name="T47" fmla="*/ 1247 h 1247"/>
                  <a:gd name="T48" fmla="*/ 494 w 746"/>
                  <a:gd name="T49" fmla="*/ 1156 h 1247"/>
                  <a:gd name="T50" fmla="*/ 478 w 746"/>
                  <a:gd name="T51" fmla="*/ 1067 h 1247"/>
                  <a:gd name="T52" fmla="*/ 479 w 746"/>
                  <a:gd name="T53" fmla="*/ 983 h 1247"/>
                  <a:gd name="T54" fmla="*/ 491 w 746"/>
                  <a:gd name="T55" fmla="*/ 910 h 1247"/>
                  <a:gd name="T56" fmla="*/ 506 w 746"/>
                  <a:gd name="T57" fmla="*/ 852 h 1247"/>
                  <a:gd name="T58" fmla="*/ 524 w 746"/>
                  <a:gd name="T59" fmla="*/ 794 h 1247"/>
                  <a:gd name="T60" fmla="*/ 535 w 746"/>
                  <a:gd name="T61" fmla="*/ 751 h 1247"/>
                  <a:gd name="T62" fmla="*/ 532 w 746"/>
                  <a:gd name="T63" fmla="*/ 720 h 1247"/>
                  <a:gd name="T64" fmla="*/ 508 w 746"/>
                  <a:gd name="T65" fmla="*/ 690 h 1247"/>
                  <a:gd name="T66" fmla="*/ 473 w 746"/>
                  <a:gd name="T67" fmla="*/ 650 h 1247"/>
                  <a:gd name="T68" fmla="*/ 440 w 746"/>
                  <a:gd name="T69" fmla="*/ 601 h 1247"/>
                  <a:gd name="T70" fmla="*/ 417 w 746"/>
                  <a:gd name="T71" fmla="*/ 542 h 1247"/>
                  <a:gd name="T72" fmla="*/ 409 w 746"/>
                  <a:gd name="T73" fmla="*/ 489 h 1247"/>
                  <a:gd name="T74" fmla="*/ 413 w 746"/>
                  <a:gd name="T75" fmla="*/ 453 h 1247"/>
                  <a:gd name="T76" fmla="*/ 420 w 746"/>
                  <a:gd name="T77" fmla="*/ 421 h 1247"/>
                  <a:gd name="T78" fmla="*/ 431 w 746"/>
                  <a:gd name="T79" fmla="*/ 393 h 1247"/>
                  <a:gd name="T80" fmla="*/ 440 w 746"/>
                  <a:gd name="T81" fmla="*/ 368 h 1247"/>
                  <a:gd name="T82" fmla="*/ 448 w 746"/>
                  <a:gd name="T83" fmla="*/ 345 h 1247"/>
                  <a:gd name="T84" fmla="*/ 449 w 746"/>
                  <a:gd name="T85" fmla="*/ 322 h 1247"/>
                  <a:gd name="T86" fmla="*/ 442 w 746"/>
                  <a:gd name="T87" fmla="*/ 298 h 1247"/>
                  <a:gd name="T88" fmla="*/ 424 w 746"/>
                  <a:gd name="T89" fmla="*/ 274 h 1247"/>
                  <a:gd name="T90" fmla="*/ 391 w 746"/>
                  <a:gd name="T91" fmla="*/ 247 h 1247"/>
                  <a:gd name="T92" fmla="*/ 341 w 746"/>
                  <a:gd name="T93" fmla="*/ 217 h 1247"/>
                  <a:gd name="T94" fmla="*/ 274 w 746"/>
                  <a:gd name="T95" fmla="*/ 182 h 1247"/>
                  <a:gd name="T96" fmla="*/ 183 w 746"/>
                  <a:gd name="T97" fmla="*/ 142 h 1247"/>
                  <a:gd name="T98" fmla="*/ 68 w 746"/>
                  <a:gd name="T99" fmla="*/ 96 h 1247"/>
                  <a:gd name="T100" fmla="*/ 116 w 746"/>
                  <a:gd name="T101" fmla="*/ 0 h 1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46" h="1247">
                    <a:moveTo>
                      <a:pt x="116" y="0"/>
                    </a:moveTo>
                    <a:lnTo>
                      <a:pt x="161" y="14"/>
                    </a:lnTo>
                    <a:lnTo>
                      <a:pt x="210" y="29"/>
                    </a:lnTo>
                    <a:lnTo>
                      <a:pt x="247" y="44"/>
                    </a:lnTo>
                    <a:lnTo>
                      <a:pt x="289" y="60"/>
                    </a:lnTo>
                    <a:lnTo>
                      <a:pt x="332" y="79"/>
                    </a:lnTo>
                    <a:lnTo>
                      <a:pt x="376" y="98"/>
                    </a:lnTo>
                    <a:lnTo>
                      <a:pt x="420" y="120"/>
                    </a:lnTo>
                    <a:lnTo>
                      <a:pt x="463" y="143"/>
                    </a:lnTo>
                    <a:lnTo>
                      <a:pt x="503" y="169"/>
                    </a:lnTo>
                    <a:lnTo>
                      <a:pt x="541" y="194"/>
                    </a:lnTo>
                    <a:lnTo>
                      <a:pt x="573" y="221"/>
                    </a:lnTo>
                    <a:lnTo>
                      <a:pt x="601" y="247"/>
                    </a:lnTo>
                    <a:lnTo>
                      <a:pt x="622" y="276"/>
                    </a:lnTo>
                    <a:lnTo>
                      <a:pt x="636" y="304"/>
                    </a:lnTo>
                    <a:lnTo>
                      <a:pt x="640" y="327"/>
                    </a:lnTo>
                    <a:lnTo>
                      <a:pt x="638" y="349"/>
                    </a:lnTo>
                    <a:lnTo>
                      <a:pt x="630" y="370"/>
                    </a:lnTo>
                    <a:lnTo>
                      <a:pt x="621" y="391"/>
                    </a:lnTo>
                    <a:lnTo>
                      <a:pt x="609" y="412"/>
                    </a:lnTo>
                    <a:lnTo>
                      <a:pt x="598" y="433"/>
                    </a:lnTo>
                    <a:lnTo>
                      <a:pt x="589" y="454"/>
                    </a:lnTo>
                    <a:lnTo>
                      <a:pt x="584" y="476"/>
                    </a:lnTo>
                    <a:lnTo>
                      <a:pt x="584" y="497"/>
                    </a:lnTo>
                    <a:lnTo>
                      <a:pt x="590" y="518"/>
                    </a:lnTo>
                    <a:lnTo>
                      <a:pt x="602" y="537"/>
                    </a:lnTo>
                    <a:lnTo>
                      <a:pt x="617" y="555"/>
                    </a:lnTo>
                    <a:lnTo>
                      <a:pt x="634" y="574"/>
                    </a:lnTo>
                    <a:lnTo>
                      <a:pt x="651" y="591"/>
                    </a:lnTo>
                    <a:lnTo>
                      <a:pt x="675" y="613"/>
                    </a:lnTo>
                    <a:lnTo>
                      <a:pt x="693" y="634"/>
                    </a:lnTo>
                    <a:lnTo>
                      <a:pt x="709" y="656"/>
                    </a:lnTo>
                    <a:lnTo>
                      <a:pt x="719" y="676"/>
                    </a:lnTo>
                    <a:lnTo>
                      <a:pt x="725" y="708"/>
                    </a:lnTo>
                    <a:lnTo>
                      <a:pt x="727" y="738"/>
                    </a:lnTo>
                    <a:lnTo>
                      <a:pt x="725" y="769"/>
                    </a:lnTo>
                    <a:lnTo>
                      <a:pt x="720" y="801"/>
                    </a:lnTo>
                    <a:lnTo>
                      <a:pt x="714" y="832"/>
                    </a:lnTo>
                    <a:lnTo>
                      <a:pt x="706" y="864"/>
                    </a:lnTo>
                    <a:lnTo>
                      <a:pt x="699" y="895"/>
                    </a:lnTo>
                    <a:lnTo>
                      <a:pt x="693" y="927"/>
                    </a:lnTo>
                    <a:lnTo>
                      <a:pt x="691" y="957"/>
                    </a:lnTo>
                    <a:lnTo>
                      <a:pt x="691" y="988"/>
                    </a:lnTo>
                    <a:lnTo>
                      <a:pt x="696" y="1019"/>
                    </a:lnTo>
                    <a:lnTo>
                      <a:pt x="705" y="1049"/>
                    </a:lnTo>
                    <a:lnTo>
                      <a:pt x="722" y="1079"/>
                    </a:lnTo>
                    <a:lnTo>
                      <a:pt x="746" y="1108"/>
                    </a:lnTo>
                    <a:lnTo>
                      <a:pt x="534" y="1247"/>
                    </a:lnTo>
                    <a:lnTo>
                      <a:pt x="509" y="1201"/>
                    </a:lnTo>
                    <a:lnTo>
                      <a:pt x="494" y="1156"/>
                    </a:lnTo>
                    <a:lnTo>
                      <a:pt x="483" y="1110"/>
                    </a:lnTo>
                    <a:lnTo>
                      <a:pt x="478" y="1067"/>
                    </a:lnTo>
                    <a:lnTo>
                      <a:pt x="477" y="1023"/>
                    </a:lnTo>
                    <a:lnTo>
                      <a:pt x="479" y="983"/>
                    </a:lnTo>
                    <a:lnTo>
                      <a:pt x="484" y="945"/>
                    </a:lnTo>
                    <a:lnTo>
                      <a:pt x="491" y="910"/>
                    </a:lnTo>
                    <a:lnTo>
                      <a:pt x="499" y="879"/>
                    </a:lnTo>
                    <a:lnTo>
                      <a:pt x="506" y="852"/>
                    </a:lnTo>
                    <a:lnTo>
                      <a:pt x="514" y="820"/>
                    </a:lnTo>
                    <a:lnTo>
                      <a:pt x="524" y="794"/>
                    </a:lnTo>
                    <a:lnTo>
                      <a:pt x="530" y="771"/>
                    </a:lnTo>
                    <a:lnTo>
                      <a:pt x="535" y="751"/>
                    </a:lnTo>
                    <a:lnTo>
                      <a:pt x="536" y="734"/>
                    </a:lnTo>
                    <a:lnTo>
                      <a:pt x="532" y="720"/>
                    </a:lnTo>
                    <a:lnTo>
                      <a:pt x="524" y="707"/>
                    </a:lnTo>
                    <a:lnTo>
                      <a:pt x="508" y="690"/>
                    </a:lnTo>
                    <a:lnTo>
                      <a:pt x="490" y="672"/>
                    </a:lnTo>
                    <a:lnTo>
                      <a:pt x="473" y="650"/>
                    </a:lnTo>
                    <a:lnTo>
                      <a:pt x="456" y="627"/>
                    </a:lnTo>
                    <a:lnTo>
                      <a:pt x="440" y="601"/>
                    </a:lnTo>
                    <a:lnTo>
                      <a:pt x="427" y="574"/>
                    </a:lnTo>
                    <a:lnTo>
                      <a:pt x="417" y="542"/>
                    </a:lnTo>
                    <a:lnTo>
                      <a:pt x="411" y="510"/>
                    </a:lnTo>
                    <a:lnTo>
                      <a:pt x="409" y="489"/>
                    </a:lnTo>
                    <a:lnTo>
                      <a:pt x="410" y="471"/>
                    </a:lnTo>
                    <a:lnTo>
                      <a:pt x="413" y="453"/>
                    </a:lnTo>
                    <a:lnTo>
                      <a:pt x="416" y="437"/>
                    </a:lnTo>
                    <a:lnTo>
                      <a:pt x="420" y="421"/>
                    </a:lnTo>
                    <a:lnTo>
                      <a:pt x="425" y="407"/>
                    </a:lnTo>
                    <a:lnTo>
                      <a:pt x="431" y="393"/>
                    </a:lnTo>
                    <a:lnTo>
                      <a:pt x="436" y="381"/>
                    </a:lnTo>
                    <a:lnTo>
                      <a:pt x="440" y="368"/>
                    </a:lnTo>
                    <a:lnTo>
                      <a:pt x="444" y="356"/>
                    </a:lnTo>
                    <a:lnTo>
                      <a:pt x="448" y="345"/>
                    </a:lnTo>
                    <a:lnTo>
                      <a:pt x="449" y="333"/>
                    </a:lnTo>
                    <a:lnTo>
                      <a:pt x="449" y="322"/>
                    </a:lnTo>
                    <a:lnTo>
                      <a:pt x="447" y="310"/>
                    </a:lnTo>
                    <a:lnTo>
                      <a:pt x="442" y="298"/>
                    </a:lnTo>
                    <a:lnTo>
                      <a:pt x="434" y="286"/>
                    </a:lnTo>
                    <a:lnTo>
                      <a:pt x="424" y="274"/>
                    </a:lnTo>
                    <a:lnTo>
                      <a:pt x="409" y="260"/>
                    </a:lnTo>
                    <a:lnTo>
                      <a:pt x="391" y="247"/>
                    </a:lnTo>
                    <a:lnTo>
                      <a:pt x="368" y="233"/>
                    </a:lnTo>
                    <a:lnTo>
                      <a:pt x="341" y="217"/>
                    </a:lnTo>
                    <a:lnTo>
                      <a:pt x="310" y="200"/>
                    </a:lnTo>
                    <a:lnTo>
                      <a:pt x="274" y="182"/>
                    </a:lnTo>
                    <a:lnTo>
                      <a:pt x="231" y="162"/>
                    </a:lnTo>
                    <a:lnTo>
                      <a:pt x="183" y="142"/>
                    </a:lnTo>
                    <a:lnTo>
                      <a:pt x="129" y="120"/>
                    </a:lnTo>
                    <a:lnTo>
                      <a:pt x="68" y="96"/>
                    </a:lnTo>
                    <a:lnTo>
                      <a:pt x="0" y="71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ＭＳ Ｐゴシック"/>
                  <a:cs typeface="ＭＳ Ｐゴシック"/>
                </a:endParaRPr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5482582" y="3557279"/>
            <a:ext cx="7553483" cy="4457301"/>
            <a:chOff x="5008376" y="3557279"/>
            <a:chExt cx="7553483" cy="4457301"/>
          </a:xfrm>
        </p:grpSpPr>
        <p:grpSp>
          <p:nvGrpSpPr>
            <p:cNvPr id="60" name="Group 59"/>
            <p:cNvGrpSpPr/>
            <p:nvPr/>
          </p:nvGrpSpPr>
          <p:grpSpPr>
            <a:xfrm>
              <a:off x="5008376" y="3557279"/>
              <a:ext cx="7553483" cy="4457301"/>
              <a:chOff x="5008376" y="3557279"/>
              <a:chExt cx="7553483" cy="4457301"/>
            </a:xfrm>
          </p:grpSpPr>
          <p:sp>
            <p:nvSpPr>
              <p:cNvPr id="64" name="Isosceles Triangle 120"/>
              <p:cNvSpPr/>
              <p:nvPr/>
            </p:nvSpPr>
            <p:spPr bwMode="auto">
              <a:xfrm rot="624310" flipH="1" flipV="1">
                <a:off x="5008376" y="3557279"/>
                <a:ext cx="7553483" cy="3192061"/>
              </a:xfrm>
              <a:custGeom>
                <a:avLst/>
                <a:gdLst>
                  <a:gd name="connsiteX0" fmla="*/ 0 w 1020164"/>
                  <a:gd name="connsiteY0" fmla="*/ 1020163 h 1020163"/>
                  <a:gd name="connsiteX1" fmla="*/ 0 w 1020164"/>
                  <a:gd name="connsiteY1" fmla="*/ 0 h 1020163"/>
                  <a:gd name="connsiteX2" fmla="*/ 1020164 w 1020164"/>
                  <a:gd name="connsiteY2" fmla="*/ 1020163 h 1020163"/>
                  <a:gd name="connsiteX3" fmla="*/ 0 w 1020164"/>
                  <a:gd name="connsiteY3" fmla="*/ 1020163 h 1020163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59634 w 1020164"/>
                  <a:gd name="connsiteY0" fmla="*/ 0 h 1361009"/>
                  <a:gd name="connsiteX1" fmla="*/ 0 w 1020164"/>
                  <a:gd name="connsiteY1" fmla="*/ 340846 h 1361009"/>
                  <a:gd name="connsiteX2" fmla="*/ 1020164 w 1020164"/>
                  <a:gd name="connsiteY2" fmla="*/ 1361009 h 1361009"/>
                  <a:gd name="connsiteX3" fmla="*/ 859634 w 1020164"/>
                  <a:gd name="connsiteY3" fmla="*/ 0 h 1361009"/>
                  <a:gd name="connsiteX0" fmla="*/ 983592 w 1020164"/>
                  <a:gd name="connsiteY0" fmla="*/ 0 h 1442757"/>
                  <a:gd name="connsiteX1" fmla="*/ 0 w 1020164"/>
                  <a:gd name="connsiteY1" fmla="*/ 422594 h 1442757"/>
                  <a:gd name="connsiteX2" fmla="*/ 1020164 w 1020164"/>
                  <a:gd name="connsiteY2" fmla="*/ 1442757 h 1442757"/>
                  <a:gd name="connsiteX3" fmla="*/ 983592 w 1020164"/>
                  <a:gd name="connsiteY3" fmla="*/ 0 h 1442757"/>
                  <a:gd name="connsiteX0" fmla="*/ 983592 w 983592"/>
                  <a:gd name="connsiteY0" fmla="*/ 1015226 h 1437820"/>
                  <a:gd name="connsiteX1" fmla="*/ 0 w 983592"/>
                  <a:gd name="connsiteY1" fmla="*/ 1437820 h 1437820"/>
                  <a:gd name="connsiteX2" fmla="*/ 457487 w 983592"/>
                  <a:gd name="connsiteY2" fmla="*/ 0 h 1437820"/>
                  <a:gd name="connsiteX3" fmla="*/ 983592 w 983592"/>
                  <a:gd name="connsiteY3" fmla="*/ 1015226 h 1437820"/>
                  <a:gd name="connsiteX0" fmla="*/ 983592 w 983592"/>
                  <a:gd name="connsiteY0" fmla="*/ 0 h 1154394"/>
                  <a:gd name="connsiteX1" fmla="*/ 0 w 983592"/>
                  <a:gd name="connsiteY1" fmla="*/ 422594 h 1154394"/>
                  <a:gd name="connsiteX2" fmla="*/ 677455 w 983592"/>
                  <a:gd name="connsiteY2" fmla="*/ 1154394 h 1154394"/>
                  <a:gd name="connsiteX3" fmla="*/ 983592 w 983592"/>
                  <a:gd name="connsiteY3" fmla="*/ 0 h 1154394"/>
                  <a:gd name="connsiteX0" fmla="*/ 1155979 w 1155979"/>
                  <a:gd name="connsiteY0" fmla="*/ 465779 h 1620173"/>
                  <a:gd name="connsiteX1" fmla="*/ 0 w 1155979"/>
                  <a:gd name="connsiteY1" fmla="*/ 0 h 1620173"/>
                  <a:gd name="connsiteX2" fmla="*/ 849842 w 1155979"/>
                  <a:gd name="connsiteY2" fmla="*/ 1620173 h 1620173"/>
                  <a:gd name="connsiteX3" fmla="*/ 1155979 w 1155979"/>
                  <a:gd name="connsiteY3" fmla="*/ 465779 h 1620173"/>
                  <a:gd name="connsiteX0" fmla="*/ 1067355 w 1067355"/>
                  <a:gd name="connsiteY0" fmla="*/ 0 h 1918462"/>
                  <a:gd name="connsiteX1" fmla="*/ 0 w 1067355"/>
                  <a:gd name="connsiteY1" fmla="*/ 298289 h 1918462"/>
                  <a:gd name="connsiteX2" fmla="*/ 849842 w 1067355"/>
                  <a:gd name="connsiteY2" fmla="*/ 1918462 h 1918462"/>
                  <a:gd name="connsiteX3" fmla="*/ 1067355 w 1067355"/>
                  <a:gd name="connsiteY3" fmla="*/ 0 h 1918462"/>
                  <a:gd name="connsiteX0" fmla="*/ 1073546 w 1073546"/>
                  <a:gd name="connsiteY0" fmla="*/ 0 h 1825493"/>
                  <a:gd name="connsiteX1" fmla="*/ 0 w 1073546"/>
                  <a:gd name="connsiteY1" fmla="*/ 205320 h 1825493"/>
                  <a:gd name="connsiteX2" fmla="*/ 849842 w 1073546"/>
                  <a:gd name="connsiteY2" fmla="*/ 1825493 h 1825493"/>
                  <a:gd name="connsiteX3" fmla="*/ 1073546 w 1073546"/>
                  <a:gd name="connsiteY3" fmla="*/ 0 h 1825493"/>
                  <a:gd name="connsiteX0" fmla="*/ 1073546 w 1299126"/>
                  <a:gd name="connsiteY0" fmla="*/ 0 h 961441"/>
                  <a:gd name="connsiteX1" fmla="*/ 0 w 1299126"/>
                  <a:gd name="connsiteY1" fmla="*/ 205320 h 961441"/>
                  <a:gd name="connsiteX2" fmla="*/ 1299126 w 1299126"/>
                  <a:gd name="connsiteY2" fmla="*/ 961441 h 961441"/>
                  <a:gd name="connsiteX3" fmla="*/ 1073546 w 1299126"/>
                  <a:gd name="connsiteY3" fmla="*/ 0 h 961441"/>
                  <a:gd name="connsiteX0" fmla="*/ 1226074 w 1451654"/>
                  <a:gd name="connsiteY0" fmla="*/ 0 h 961441"/>
                  <a:gd name="connsiteX1" fmla="*/ 0 w 1451654"/>
                  <a:gd name="connsiteY1" fmla="*/ 424799 h 961441"/>
                  <a:gd name="connsiteX2" fmla="*/ 1451654 w 1451654"/>
                  <a:gd name="connsiteY2" fmla="*/ 961441 h 961441"/>
                  <a:gd name="connsiteX3" fmla="*/ 1226074 w 1451654"/>
                  <a:gd name="connsiteY3" fmla="*/ 0 h 961441"/>
                  <a:gd name="connsiteX0" fmla="*/ 1226074 w 1238247"/>
                  <a:gd name="connsiteY0" fmla="*/ 0 h 995424"/>
                  <a:gd name="connsiteX1" fmla="*/ 0 w 1238247"/>
                  <a:gd name="connsiteY1" fmla="*/ 424799 h 995424"/>
                  <a:gd name="connsiteX2" fmla="*/ 1238247 w 1238247"/>
                  <a:gd name="connsiteY2" fmla="*/ 995424 h 995424"/>
                  <a:gd name="connsiteX3" fmla="*/ 1226074 w 1238247"/>
                  <a:gd name="connsiteY3" fmla="*/ 0 h 995424"/>
                  <a:gd name="connsiteX0" fmla="*/ 1226074 w 1226074"/>
                  <a:gd name="connsiteY0" fmla="*/ 0 h 1236503"/>
                  <a:gd name="connsiteX1" fmla="*/ 0 w 1226074"/>
                  <a:gd name="connsiteY1" fmla="*/ 424799 h 1236503"/>
                  <a:gd name="connsiteX2" fmla="*/ 1211167 w 1226074"/>
                  <a:gd name="connsiteY2" fmla="*/ 1236503 h 1236503"/>
                  <a:gd name="connsiteX3" fmla="*/ 1226074 w 1226074"/>
                  <a:gd name="connsiteY3" fmla="*/ 0 h 1236503"/>
                  <a:gd name="connsiteX0" fmla="*/ 3158538 w 3158538"/>
                  <a:gd name="connsiteY0" fmla="*/ 0 h 1236503"/>
                  <a:gd name="connsiteX1" fmla="*/ 0 w 3158538"/>
                  <a:gd name="connsiteY1" fmla="*/ 793038 h 1236503"/>
                  <a:gd name="connsiteX2" fmla="*/ 3143631 w 3158538"/>
                  <a:gd name="connsiteY2" fmla="*/ 1236503 h 1236503"/>
                  <a:gd name="connsiteX3" fmla="*/ 3158538 w 3158538"/>
                  <a:gd name="connsiteY3" fmla="*/ 0 h 1236503"/>
                  <a:gd name="connsiteX0" fmla="*/ 3158538 w 3158538"/>
                  <a:gd name="connsiteY0" fmla="*/ 0 h 1916987"/>
                  <a:gd name="connsiteX1" fmla="*/ 0 w 3158538"/>
                  <a:gd name="connsiteY1" fmla="*/ 793038 h 1916987"/>
                  <a:gd name="connsiteX2" fmla="*/ 677822 w 3158538"/>
                  <a:gd name="connsiteY2" fmla="*/ 1916987 h 1916987"/>
                  <a:gd name="connsiteX3" fmla="*/ 3158538 w 3158538"/>
                  <a:gd name="connsiteY3" fmla="*/ 0 h 1916987"/>
                  <a:gd name="connsiteX0" fmla="*/ 3328965 w 3328965"/>
                  <a:gd name="connsiteY0" fmla="*/ 0 h 1452841"/>
                  <a:gd name="connsiteX1" fmla="*/ 0 w 3328965"/>
                  <a:gd name="connsiteY1" fmla="*/ 328892 h 1452841"/>
                  <a:gd name="connsiteX2" fmla="*/ 677822 w 3328965"/>
                  <a:gd name="connsiteY2" fmla="*/ 1452841 h 1452841"/>
                  <a:gd name="connsiteX3" fmla="*/ 3328965 w 3328965"/>
                  <a:gd name="connsiteY3" fmla="*/ 0 h 1452841"/>
                  <a:gd name="connsiteX0" fmla="*/ 3328965 w 3328965"/>
                  <a:gd name="connsiteY0" fmla="*/ 0 h 1452841"/>
                  <a:gd name="connsiteX1" fmla="*/ 2456237 w 3328965"/>
                  <a:gd name="connsiteY1" fmla="*/ 74648 h 1452841"/>
                  <a:gd name="connsiteX2" fmla="*/ 0 w 3328965"/>
                  <a:gd name="connsiteY2" fmla="*/ 328892 h 1452841"/>
                  <a:gd name="connsiteX3" fmla="*/ 677822 w 3328965"/>
                  <a:gd name="connsiteY3" fmla="*/ 1452841 h 1452841"/>
                  <a:gd name="connsiteX4" fmla="*/ 3328965 w 3328965"/>
                  <a:gd name="connsiteY4" fmla="*/ 0 h 1452841"/>
                  <a:gd name="connsiteX0" fmla="*/ 3328965 w 3328965"/>
                  <a:gd name="connsiteY0" fmla="*/ 0 h 1452841"/>
                  <a:gd name="connsiteX1" fmla="*/ 2456237 w 3328965"/>
                  <a:gd name="connsiteY1" fmla="*/ 74648 h 1452841"/>
                  <a:gd name="connsiteX2" fmla="*/ 0 w 3328965"/>
                  <a:gd name="connsiteY2" fmla="*/ 328892 h 1452841"/>
                  <a:gd name="connsiteX3" fmla="*/ 677822 w 3328965"/>
                  <a:gd name="connsiteY3" fmla="*/ 1452841 h 1452841"/>
                  <a:gd name="connsiteX4" fmla="*/ 3328965 w 3328965"/>
                  <a:gd name="connsiteY4" fmla="*/ 0 h 1452841"/>
                  <a:gd name="connsiteX0" fmla="*/ 3328965 w 3328965"/>
                  <a:gd name="connsiteY0" fmla="*/ 356443 h 1809284"/>
                  <a:gd name="connsiteX1" fmla="*/ 2980969 w 3328965"/>
                  <a:gd name="connsiteY1" fmla="*/ 0 h 1809284"/>
                  <a:gd name="connsiteX2" fmla="*/ 0 w 3328965"/>
                  <a:gd name="connsiteY2" fmla="*/ 685335 h 1809284"/>
                  <a:gd name="connsiteX3" fmla="*/ 677822 w 3328965"/>
                  <a:gd name="connsiteY3" fmla="*/ 1809284 h 1809284"/>
                  <a:gd name="connsiteX4" fmla="*/ 3328965 w 3328965"/>
                  <a:gd name="connsiteY4" fmla="*/ 356443 h 1809284"/>
                  <a:gd name="connsiteX0" fmla="*/ 3382540 w 3382540"/>
                  <a:gd name="connsiteY0" fmla="*/ 608600 h 1809284"/>
                  <a:gd name="connsiteX1" fmla="*/ 2980969 w 3382540"/>
                  <a:gd name="connsiteY1" fmla="*/ 0 h 1809284"/>
                  <a:gd name="connsiteX2" fmla="*/ 0 w 3382540"/>
                  <a:gd name="connsiteY2" fmla="*/ 685335 h 1809284"/>
                  <a:gd name="connsiteX3" fmla="*/ 677822 w 3382540"/>
                  <a:gd name="connsiteY3" fmla="*/ 1809284 h 1809284"/>
                  <a:gd name="connsiteX4" fmla="*/ 3382540 w 3382540"/>
                  <a:gd name="connsiteY4" fmla="*/ 608600 h 1809284"/>
                  <a:gd name="connsiteX0" fmla="*/ 2704718 w 2704718"/>
                  <a:gd name="connsiteY0" fmla="*/ 875968 h 2076652"/>
                  <a:gd name="connsiteX1" fmla="*/ 2303147 w 2704718"/>
                  <a:gd name="connsiteY1" fmla="*/ 267368 h 2076652"/>
                  <a:gd name="connsiteX2" fmla="*/ 135631 w 2704718"/>
                  <a:gd name="connsiteY2" fmla="*/ 0 h 2076652"/>
                  <a:gd name="connsiteX3" fmla="*/ 0 w 2704718"/>
                  <a:gd name="connsiteY3" fmla="*/ 2076652 h 2076652"/>
                  <a:gd name="connsiteX4" fmla="*/ 2704718 w 2704718"/>
                  <a:gd name="connsiteY4" fmla="*/ 875968 h 2076652"/>
                  <a:gd name="connsiteX0" fmla="*/ 2704718 w 2704718"/>
                  <a:gd name="connsiteY0" fmla="*/ 635020 h 1835704"/>
                  <a:gd name="connsiteX1" fmla="*/ 2303147 w 2704718"/>
                  <a:gd name="connsiteY1" fmla="*/ 26420 h 1835704"/>
                  <a:gd name="connsiteX2" fmla="*/ 135444 w 2704718"/>
                  <a:gd name="connsiteY2" fmla="*/ 0 h 1835704"/>
                  <a:gd name="connsiteX3" fmla="*/ 0 w 2704718"/>
                  <a:gd name="connsiteY3" fmla="*/ 1835704 h 1835704"/>
                  <a:gd name="connsiteX4" fmla="*/ 2704718 w 2704718"/>
                  <a:gd name="connsiteY4" fmla="*/ 635020 h 1835704"/>
                  <a:gd name="connsiteX0" fmla="*/ 2761855 w 2761855"/>
                  <a:gd name="connsiteY0" fmla="*/ 787677 h 1835704"/>
                  <a:gd name="connsiteX1" fmla="*/ 2303147 w 2761855"/>
                  <a:gd name="connsiteY1" fmla="*/ 26420 h 1835704"/>
                  <a:gd name="connsiteX2" fmla="*/ 135444 w 2761855"/>
                  <a:gd name="connsiteY2" fmla="*/ 0 h 1835704"/>
                  <a:gd name="connsiteX3" fmla="*/ 0 w 2761855"/>
                  <a:gd name="connsiteY3" fmla="*/ 1835704 h 1835704"/>
                  <a:gd name="connsiteX4" fmla="*/ 2761855 w 2761855"/>
                  <a:gd name="connsiteY4" fmla="*/ 787677 h 1835704"/>
                  <a:gd name="connsiteX0" fmla="*/ 2761855 w 2761855"/>
                  <a:gd name="connsiteY0" fmla="*/ 787677 h 1835704"/>
                  <a:gd name="connsiteX1" fmla="*/ 2049596 w 2761855"/>
                  <a:gd name="connsiteY1" fmla="*/ 178474 h 1835704"/>
                  <a:gd name="connsiteX2" fmla="*/ 135444 w 2761855"/>
                  <a:gd name="connsiteY2" fmla="*/ 0 h 1835704"/>
                  <a:gd name="connsiteX3" fmla="*/ 0 w 2761855"/>
                  <a:gd name="connsiteY3" fmla="*/ 1835704 h 1835704"/>
                  <a:gd name="connsiteX4" fmla="*/ 2761855 w 2761855"/>
                  <a:gd name="connsiteY4" fmla="*/ 787677 h 1835704"/>
                  <a:gd name="connsiteX0" fmla="*/ 2761855 w 2761855"/>
                  <a:gd name="connsiteY0" fmla="*/ 609203 h 1657230"/>
                  <a:gd name="connsiteX1" fmla="*/ 2049596 w 2761855"/>
                  <a:gd name="connsiteY1" fmla="*/ 0 h 1657230"/>
                  <a:gd name="connsiteX2" fmla="*/ 323504 w 2761855"/>
                  <a:gd name="connsiteY2" fmla="*/ 14319 h 1657230"/>
                  <a:gd name="connsiteX3" fmla="*/ 0 w 2761855"/>
                  <a:gd name="connsiteY3" fmla="*/ 1657230 h 1657230"/>
                  <a:gd name="connsiteX4" fmla="*/ 2761855 w 2761855"/>
                  <a:gd name="connsiteY4" fmla="*/ 609203 h 1657230"/>
                  <a:gd name="connsiteX0" fmla="*/ 2738697 w 2738697"/>
                  <a:gd name="connsiteY0" fmla="*/ 609203 h 1539680"/>
                  <a:gd name="connsiteX1" fmla="*/ 2026438 w 2738697"/>
                  <a:gd name="connsiteY1" fmla="*/ 0 h 1539680"/>
                  <a:gd name="connsiteX2" fmla="*/ 300346 w 2738697"/>
                  <a:gd name="connsiteY2" fmla="*/ 14319 h 1539680"/>
                  <a:gd name="connsiteX3" fmla="*/ 0 w 2738697"/>
                  <a:gd name="connsiteY3" fmla="*/ 1539680 h 1539680"/>
                  <a:gd name="connsiteX4" fmla="*/ 2738697 w 2738697"/>
                  <a:gd name="connsiteY4" fmla="*/ 609203 h 1539680"/>
                  <a:gd name="connsiteX0" fmla="*/ 2737454 w 2737454"/>
                  <a:gd name="connsiteY0" fmla="*/ 609203 h 1312715"/>
                  <a:gd name="connsiteX1" fmla="*/ 2025195 w 2737454"/>
                  <a:gd name="connsiteY1" fmla="*/ 0 h 1312715"/>
                  <a:gd name="connsiteX2" fmla="*/ 299103 w 2737454"/>
                  <a:gd name="connsiteY2" fmla="*/ 14319 h 1312715"/>
                  <a:gd name="connsiteX3" fmla="*/ 0 w 2737454"/>
                  <a:gd name="connsiteY3" fmla="*/ 1312715 h 1312715"/>
                  <a:gd name="connsiteX4" fmla="*/ 2737454 w 2737454"/>
                  <a:gd name="connsiteY4" fmla="*/ 609203 h 1312715"/>
                  <a:gd name="connsiteX0" fmla="*/ 2737454 w 2737454"/>
                  <a:gd name="connsiteY0" fmla="*/ 1401110 h 2104622"/>
                  <a:gd name="connsiteX1" fmla="*/ 507520 w 2737454"/>
                  <a:gd name="connsiteY1" fmla="*/ 0 h 2104622"/>
                  <a:gd name="connsiteX2" fmla="*/ 299103 w 2737454"/>
                  <a:gd name="connsiteY2" fmla="*/ 806226 h 2104622"/>
                  <a:gd name="connsiteX3" fmla="*/ 0 w 2737454"/>
                  <a:gd name="connsiteY3" fmla="*/ 2104622 h 2104622"/>
                  <a:gd name="connsiteX4" fmla="*/ 2737454 w 2737454"/>
                  <a:gd name="connsiteY4" fmla="*/ 1401110 h 2104622"/>
                  <a:gd name="connsiteX0" fmla="*/ 2737454 w 2737454"/>
                  <a:gd name="connsiteY0" fmla="*/ 594884 h 1298396"/>
                  <a:gd name="connsiteX1" fmla="*/ 299103 w 2737454"/>
                  <a:gd name="connsiteY1" fmla="*/ 0 h 1298396"/>
                  <a:gd name="connsiteX2" fmla="*/ 0 w 2737454"/>
                  <a:gd name="connsiteY2" fmla="*/ 1298396 h 1298396"/>
                  <a:gd name="connsiteX3" fmla="*/ 2737454 w 2737454"/>
                  <a:gd name="connsiteY3" fmla="*/ 594884 h 1298396"/>
                  <a:gd name="connsiteX0" fmla="*/ 2863764 w 2863764"/>
                  <a:gd name="connsiteY0" fmla="*/ 1349990 h 2053502"/>
                  <a:gd name="connsiteX1" fmla="*/ 0 w 2863764"/>
                  <a:gd name="connsiteY1" fmla="*/ 0 h 2053502"/>
                  <a:gd name="connsiteX2" fmla="*/ 126310 w 2863764"/>
                  <a:gd name="connsiteY2" fmla="*/ 2053502 h 2053502"/>
                  <a:gd name="connsiteX3" fmla="*/ 2863764 w 2863764"/>
                  <a:gd name="connsiteY3" fmla="*/ 1349990 h 2053502"/>
                  <a:gd name="connsiteX0" fmla="*/ 3792029 w 3792029"/>
                  <a:gd name="connsiteY0" fmla="*/ 913789 h 2053502"/>
                  <a:gd name="connsiteX1" fmla="*/ 0 w 3792029"/>
                  <a:gd name="connsiteY1" fmla="*/ 0 h 2053502"/>
                  <a:gd name="connsiteX2" fmla="*/ 126310 w 3792029"/>
                  <a:gd name="connsiteY2" fmla="*/ 2053502 h 2053502"/>
                  <a:gd name="connsiteX3" fmla="*/ 3792029 w 3792029"/>
                  <a:gd name="connsiteY3" fmla="*/ 913789 h 2053502"/>
                  <a:gd name="connsiteX0" fmla="*/ 4145736 w 4145736"/>
                  <a:gd name="connsiteY0" fmla="*/ 1382520 h 2053502"/>
                  <a:gd name="connsiteX1" fmla="*/ 0 w 4145736"/>
                  <a:gd name="connsiteY1" fmla="*/ 0 h 2053502"/>
                  <a:gd name="connsiteX2" fmla="*/ 126310 w 4145736"/>
                  <a:gd name="connsiteY2" fmla="*/ 2053502 h 2053502"/>
                  <a:gd name="connsiteX3" fmla="*/ 4145736 w 4145736"/>
                  <a:gd name="connsiteY3" fmla="*/ 1382520 h 2053502"/>
                  <a:gd name="connsiteX0" fmla="*/ 4246677 w 4246677"/>
                  <a:gd name="connsiteY0" fmla="*/ 1382520 h 1700574"/>
                  <a:gd name="connsiteX1" fmla="*/ 100941 w 4246677"/>
                  <a:gd name="connsiteY1" fmla="*/ 0 h 1700574"/>
                  <a:gd name="connsiteX2" fmla="*/ 0 w 4246677"/>
                  <a:gd name="connsiteY2" fmla="*/ 1700574 h 1700574"/>
                  <a:gd name="connsiteX3" fmla="*/ 4246677 w 4246677"/>
                  <a:gd name="connsiteY3" fmla="*/ 1382520 h 1700574"/>
                  <a:gd name="connsiteX0" fmla="*/ 4246677 w 4246677"/>
                  <a:gd name="connsiteY0" fmla="*/ 1541532 h 1859586"/>
                  <a:gd name="connsiteX1" fmla="*/ 1449951 w 4246677"/>
                  <a:gd name="connsiteY1" fmla="*/ 0 h 1859586"/>
                  <a:gd name="connsiteX2" fmla="*/ 0 w 4246677"/>
                  <a:gd name="connsiteY2" fmla="*/ 1859586 h 1859586"/>
                  <a:gd name="connsiteX3" fmla="*/ 4246677 w 4246677"/>
                  <a:gd name="connsiteY3" fmla="*/ 1541532 h 1859586"/>
                  <a:gd name="connsiteX0" fmla="*/ 3734491 w 3734491"/>
                  <a:gd name="connsiteY0" fmla="*/ 1541532 h 2211120"/>
                  <a:gd name="connsiteX1" fmla="*/ 937765 w 3734491"/>
                  <a:gd name="connsiteY1" fmla="*/ 0 h 2211120"/>
                  <a:gd name="connsiteX2" fmla="*/ 0 w 3734491"/>
                  <a:gd name="connsiteY2" fmla="*/ 2211120 h 2211120"/>
                  <a:gd name="connsiteX3" fmla="*/ 3734491 w 3734491"/>
                  <a:gd name="connsiteY3" fmla="*/ 1541532 h 2211120"/>
                  <a:gd name="connsiteX0" fmla="*/ 3991595 w 3991595"/>
                  <a:gd name="connsiteY0" fmla="*/ 1541532 h 2233863"/>
                  <a:gd name="connsiteX1" fmla="*/ 1194869 w 3991595"/>
                  <a:gd name="connsiteY1" fmla="*/ 0 h 2233863"/>
                  <a:gd name="connsiteX2" fmla="*/ 0 w 3991595"/>
                  <a:gd name="connsiteY2" fmla="*/ 2233863 h 2233863"/>
                  <a:gd name="connsiteX3" fmla="*/ 3991595 w 3991595"/>
                  <a:gd name="connsiteY3" fmla="*/ 1541532 h 2233863"/>
                  <a:gd name="connsiteX0" fmla="*/ 3991595 w 3991595"/>
                  <a:gd name="connsiteY0" fmla="*/ 1307182 h 1999513"/>
                  <a:gd name="connsiteX1" fmla="*/ 698940 w 3991595"/>
                  <a:gd name="connsiteY1" fmla="*/ 0 h 1999513"/>
                  <a:gd name="connsiteX2" fmla="*/ 0 w 3991595"/>
                  <a:gd name="connsiteY2" fmla="*/ 1999513 h 1999513"/>
                  <a:gd name="connsiteX3" fmla="*/ 3991595 w 3991595"/>
                  <a:gd name="connsiteY3" fmla="*/ 1307182 h 1999513"/>
                  <a:gd name="connsiteX0" fmla="*/ 4028415 w 4028415"/>
                  <a:gd name="connsiteY0" fmla="*/ 1581714 h 1999513"/>
                  <a:gd name="connsiteX1" fmla="*/ 698940 w 4028415"/>
                  <a:gd name="connsiteY1" fmla="*/ 0 h 1999513"/>
                  <a:gd name="connsiteX2" fmla="*/ 0 w 4028415"/>
                  <a:gd name="connsiteY2" fmla="*/ 1999513 h 1999513"/>
                  <a:gd name="connsiteX3" fmla="*/ 4028415 w 4028415"/>
                  <a:gd name="connsiteY3" fmla="*/ 1581714 h 1999513"/>
                  <a:gd name="connsiteX0" fmla="*/ 4103302 w 4103302"/>
                  <a:gd name="connsiteY0" fmla="*/ 1581714 h 2141351"/>
                  <a:gd name="connsiteX1" fmla="*/ 773827 w 4103302"/>
                  <a:gd name="connsiteY1" fmla="*/ 0 h 2141351"/>
                  <a:gd name="connsiteX2" fmla="*/ 0 w 4103302"/>
                  <a:gd name="connsiteY2" fmla="*/ 2141351 h 2141351"/>
                  <a:gd name="connsiteX3" fmla="*/ 4103302 w 4103302"/>
                  <a:gd name="connsiteY3" fmla="*/ 1581714 h 2141351"/>
                  <a:gd name="connsiteX0" fmla="*/ 4103302 w 4103302"/>
                  <a:gd name="connsiteY0" fmla="*/ 1834555 h 2394192"/>
                  <a:gd name="connsiteX1" fmla="*/ 783374 w 4103302"/>
                  <a:gd name="connsiteY1" fmla="*/ 0 h 2394192"/>
                  <a:gd name="connsiteX2" fmla="*/ 0 w 4103302"/>
                  <a:gd name="connsiteY2" fmla="*/ 2394192 h 2394192"/>
                  <a:gd name="connsiteX3" fmla="*/ 4103302 w 4103302"/>
                  <a:gd name="connsiteY3" fmla="*/ 1834555 h 2394192"/>
                  <a:gd name="connsiteX0" fmla="*/ 4103302 w 4103302"/>
                  <a:gd name="connsiteY0" fmla="*/ 1992600 h 2552237"/>
                  <a:gd name="connsiteX1" fmla="*/ 493384 w 4103302"/>
                  <a:gd name="connsiteY1" fmla="*/ 0 h 2552237"/>
                  <a:gd name="connsiteX2" fmla="*/ 0 w 4103302"/>
                  <a:gd name="connsiteY2" fmla="*/ 2552237 h 2552237"/>
                  <a:gd name="connsiteX3" fmla="*/ 4103302 w 4103302"/>
                  <a:gd name="connsiteY3" fmla="*/ 1992600 h 2552237"/>
                  <a:gd name="connsiteX0" fmla="*/ 5029732 w 5029732"/>
                  <a:gd name="connsiteY0" fmla="*/ 1992600 h 2707726"/>
                  <a:gd name="connsiteX1" fmla="*/ 1419814 w 5029732"/>
                  <a:gd name="connsiteY1" fmla="*/ 0 h 2707726"/>
                  <a:gd name="connsiteX2" fmla="*/ 0 w 5029732"/>
                  <a:gd name="connsiteY2" fmla="*/ 2707726 h 2707726"/>
                  <a:gd name="connsiteX3" fmla="*/ 5029732 w 5029732"/>
                  <a:gd name="connsiteY3" fmla="*/ 1992600 h 2707726"/>
                  <a:gd name="connsiteX0" fmla="*/ 5029732 w 5029732"/>
                  <a:gd name="connsiteY0" fmla="*/ 1992600 h 2707726"/>
                  <a:gd name="connsiteX1" fmla="*/ 1419814 w 5029732"/>
                  <a:gd name="connsiteY1" fmla="*/ 0 h 2707726"/>
                  <a:gd name="connsiteX2" fmla="*/ 672388 w 5029732"/>
                  <a:gd name="connsiteY2" fmla="*/ 1432523 h 2707726"/>
                  <a:gd name="connsiteX3" fmla="*/ 0 w 5029732"/>
                  <a:gd name="connsiteY3" fmla="*/ 2707726 h 2707726"/>
                  <a:gd name="connsiteX4" fmla="*/ 5029732 w 5029732"/>
                  <a:gd name="connsiteY4" fmla="*/ 1992600 h 2707726"/>
                  <a:gd name="connsiteX0" fmla="*/ 5464826 w 5464826"/>
                  <a:gd name="connsiteY0" fmla="*/ 1992600 h 2707726"/>
                  <a:gd name="connsiteX1" fmla="*/ 1854908 w 5464826"/>
                  <a:gd name="connsiteY1" fmla="*/ 0 h 2707726"/>
                  <a:gd name="connsiteX2" fmla="*/ 0 w 5464826"/>
                  <a:gd name="connsiteY2" fmla="*/ 354827 h 2707726"/>
                  <a:gd name="connsiteX3" fmla="*/ 435094 w 5464826"/>
                  <a:gd name="connsiteY3" fmla="*/ 2707726 h 2707726"/>
                  <a:gd name="connsiteX4" fmla="*/ 5464826 w 5464826"/>
                  <a:gd name="connsiteY4" fmla="*/ 1992600 h 2707726"/>
                  <a:gd name="connsiteX0" fmla="*/ 5464826 w 5464826"/>
                  <a:gd name="connsiteY0" fmla="*/ 1992600 h 2721430"/>
                  <a:gd name="connsiteX1" fmla="*/ 1854908 w 5464826"/>
                  <a:gd name="connsiteY1" fmla="*/ 0 h 2721430"/>
                  <a:gd name="connsiteX2" fmla="*/ 0 w 5464826"/>
                  <a:gd name="connsiteY2" fmla="*/ 354827 h 2721430"/>
                  <a:gd name="connsiteX3" fmla="*/ 372771 w 5464826"/>
                  <a:gd name="connsiteY3" fmla="*/ 2721430 h 2721430"/>
                  <a:gd name="connsiteX4" fmla="*/ 5464826 w 5464826"/>
                  <a:gd name="connsiteY4" fmla="*/ 1992600 h 2721430"/>
                  <a:gd name="connsiteX0" fmla="*/ 5464826 w 5464826"/>
                  <a:gd name="connsiteY0" fmla="*/ 2036585 h 2765415"/>
                  <a:gd name="connsiteX1" fmla="*/ 1791791 w 5464826"/>
                  <a:gd name="connsiteY1" fmla="*/ 0 h 2765415"/>
                  <a:gd name="connsiteX2" fmla="*/ 0 w 5464826"/>
                  <a:gd name="connsiteY2" fmla="*/ 398812 h 2765415"/>
                  <a:gd name="connsiteX3" fmla="*/ 372771 w 5464826"/>
                  <a:gd name="connsiteY3" fmla="*/ 2765415 h 2765415"/>
                  <a:gd name="connsiteX4" fmla="*/ 5464826 w 5464826"/>
                  <a:gd name="connsiteY4" fmla="*/ 2036585 h 2765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64826" h="2765415">
                    <a:moveTo>
                      <a:pt x="5464826" y="2036585"/>
                    </a:moveTo>
                    <a:lnTo>
                      <a:pt x="1791791" y="0"/>
                    </a:lnTo>
                    <a:lnTo>
                      <a:pt x="0" y="398812"/>
                    </a:lnTo>
                    <a:lnTo>
                      <a:pt x="372771" y="2765415"/>
                    </a:lnTo>
                    <a:lnTo>
                      <a:pt x="5464826" y="2036585"/>
                    </a:lnTo>
                    <a:close/>
                  </a:path>
                </a:pathLst>
              </a:custGeom>
              <a:gradFill flip="none" rotWithShape="1">
                <a:gsLst>
                  <a:gs pos="42000">
                    <a:srgbClr val="00AEE6">
                      <a:alpha val="90000"/>
                    </a:srgbClr>
                  </a:gs>
                  <a:gs pos="79000">
                    <a:srgbClr val="00AEE6">
                      <a:alpha val="0"/>
                    </a:srgbClr>
                  </a:gs>
                </a:gsLst>
                <a:lin ang="0" scaled="1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6470953" y="4632476"/>
                <a:ext cx="2889615" cy="20133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chemeClr val="tx1">
                        <a:alpha val="0"/>
                      </a:scheme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6" name="Isosceles Triangle 120"/>
              <p:cNvSpPr/>
              <p:nvPr/>
            </p:nvSpPr>
            <p:spPr bwMode="auto">
              <a:xfrm rot="13736036">
                <a:off x="6244121" y="5407826"/>
                <a:ext cx="4086725" cy="1126784"/>
              </a:xfrm>
              <a:custGeom>
                <a:avLst/>
                <a:gdLst>
                  <a:gd name="connsiteX0" fmla="*/ 0 w 1020164"/>
                  <a:gd name="connsiteY0" fmla="*/ 1020163 h 1020163"/>
                  <a:gd name="connsiteX1" fmla="*/ 0 w 1020164"/>
                  <a:gd name="connsiteY1" fmla="*/ 0 h 1020163"/>
                  <a:gd name="connsiteX2" fmla="*/ 1020164 w 1020164"/>
                  <a:gd name="connsiteY2" fmla="*/ 1020163 h 1020163"/>
                  <a:gd name="connsiteX3" fmla="*/ 0 w 1020164"/>
                  <a:gd name="connsiteY3" fmla="*/ 1020163 h 1020163"/>
                  <a:gd name="connsiteX0" fmla="*/ 821102 w 1020164"/>
                  <a:gd name="connsiteY0" fmla="*/ 0 h 1259102"/>
                  <a:gd name="connsiteX1" fmla="*/ 0 w 1020164"/>
                  <a:gd name="connsiteY1" fmla="*/ 238939 h 1259102"/>
                  <a:gd name="connsiteX2" fmla="*/ 1020164 w 1020164"/>
                  <a:gd name="connsiteY2" fmla="*/ 1259102 h 1259102"/>
                  <a:gd name="connsiteX3" fmla="*/ 821102 w 1020164"/>
                  <a:gd name="connsiteY3" fmla="*/ 0 h 1259102"/>
                  <a:gd name="connsiteX0" fmla="*/ 821102 w 883550"/>
                  <a:gd name="connsiteY0" fmla="*/ 0 h 2410179"/>
                  <a:gd name="connsiteX1" fmla="*/ 0 w 883550"/>
                  <a:gd name="connsiteY1" fmla="*/ 238939 h 2410179"/>
                  <a:gd name="connsiteX2" fmla="*/ 883550 w 883550"/>
                  <a:gd name="connsiteY2" fmla="*/ 2410179 h 2410179"/>
                  <a:gd name="connsiteX3" fmla="*/ 821102 w 883550"/>
                  <a:gd name="connsiteY3" fmla="*/ 0 h 2410179"/>
                  <a:gd name="connsiteX0" fmla="*/ 694608 w 883550"/>
                  <a:gd name="connsiteY0" fmla="*/ 439375 h 2171241"/>
                  <a:gd name="connsiteX1" fmla="*/ 0 w 883550"/>
                  <a:gd name="connsiteY1" fmla="*/ 1 h 2171241"/>
                  <a:gd name="connsiteX2" fmla="*/ 883550 w 883550"/>
                  <a:gd name="connsiteY2" fmla="*/ 2171241 h 2171241"/>
                  <a:gd name="connsiteX3" fmla="*/ 694608 w 883550"/>
                  <a:gd name="connsiteY3" fmla="*/ 439375 h 2171241"/>
                  <a:gd name="connsiteX0" fmla="*/ 709787 w 898729"/>
                  <a:gd name="connsiteY0" fmla="*/ 357154 h 2089020"/>
                  <a:gd name="connsiteX1" fmla="*/ 0 w 898729"/>
                  <a:gd name="connsiteY1" fmla="*/ 0 h 2089020"/>
                  <a:gd name="connsiteX2" fmla="*/ 898729 w 898729"/>
                  <a:gd name="connsiteY2" fmla="*/ 2089020 h 2089020"/>
                  <a:gd name="connsiteX3" fmla="*/ 709787 w 898729"/>
                  <a:gd name="connsiteY3" fmla="*/ 357154 h 2089020"/>
                  <a:gd name="connsiteX0" fmla="*/ 895312 w 898729"/>
                  <a:gd name="connsiteY0" fmla="*/ 0 h 2758757"/>
                  <a:gd name="connsiteX1" fmla="*/ 0 w 898729"/>
                  <a:gd name="connsiteY1" fmla="*/ 669737 h 2758757"/>
                  <a:gd name="connsiteX2" fmla="*/ 898729 w 898729"/>
                  <a:gd name="connsiteY2" fmla="*/ 2758757 h 2758757"/>
                  <a:gd name="connsiteX3" fmla="*/ 895312 w 898729"/>
                  <a:gd name="connsiteY3" fmla="*/ 0 h 2758757"/>
                  <a:gd name="connsiteX0" fmla="*/ 1628136 w 1631553"/>
                  <a:gd name="connsiteY0" fmla="*/ 0 h 2758757"/>
                  <a:gd name="connsiteX1" fmla="*/ 0 w 1631553"/>
                  <a:gd name="connsiteY1" fmla="*/ 2205363 h 2758757"/>
                  <a:gd name="connsiteX2" fmla="*/ 1631553 w 1631553"/>
                  <a:gd name="connsiteY2" fmla="*/ 2758757 h 2758757"/>
                  <a:gd name="connsiteX3" fmla="*/ 1628136 w 1631553"/>
                  <a:gd name="connsiteY3" fmla="*/ 0 h 2758757"/>
                  <a:gd name="connsiteX0" fmla="*/ 1512183 w 1631553"/>
                  <a:gd name="connsiteY0" fmla="*/ 0 h 4624118"/>
                  <a:gd name="connsiteX1" fmla="*/ 0 w 1631553"/>
                  <a:gd name="connsiteY1" fmla="*/ 4070724 h 4624118"/>
                  <a:gd name="connsiteX2" fmla="*/ 1631553 w 1631553"/>
                  <a:gd name="connsiteY2" fmla="*/ 4624118 h 4624118"/>
                  <a:gd name="connsiteX3" fmla="*/ 1512183 w 1631553"/>
                  <a:gd name="connsiteY3" fmla="*/ 0 h 4624118"/>
                  <a:gd name="connsiteX0" fmla="*/ 1512183 w 1552705"/>
                  <a:gd name="connsiteY0" fmla="*/ 0 h 5735798"/>
                  <a:gd name="connsiteX1" fmla="*/ 0 w 1552705"/>
                  <a:gd name="connsiteY1" fmla="*/ 4070724 h 5735798"/>
                  <a:gd name="connsiteX2" fmla="*/ 1552705 w 1552705"/>
                  <a:gd name="connsiteY2" fmla="*/ 5735798 h 5735798"/>
                  <a:gd name="connsiteX3" fmla="*/ 1512183 w 1552705"/>
                  <a:gd name="connsiteY3" fmla="*/ 0 h 5735798"/>
                  <a:gd name="connsiteX0" fmla="*/ 1155047 w 1552705"/>
                  <a:gd name="connsiteY0" fmla="*/ 0 h 5255325"/>
                  <a:gd name="connsiteX1" fmla="*/ 0 w 1552705"/>
                  <a:gd name="connsiteY1" fmla="*/ 3590251 h 5255325"/>
                  <a:gd name="connsiteX2" fmla="*/ 1552705 w 1552705"/>
                  <a:gd name="connsiteY2" fmla="*/ 5255325 h 5255325"/>
                  <a:gd name="connsiteX3" fmla="*/ 1155047 w 1552705"/>
                  <a:gd name="connsiteY3" fmla="*/ 0 h 5255325"/>
                  <a:gd name="connsiteX0" fmla="*/ 1155047 w 1320799"/>
                  <a:gd name="connsiteY0" fmla="*/ 0 h 5217641"/>
                  <a:gd name="connsiteX1" fmla="*/ 0 w 1320799"/>
                  <a:gd name="connsiteY1" fmla="*/ 3590251 h 5217641"/>
                  <a:gd name="connsiteX2" fmla="*/ 1320799 w 1320799"/>
                  <a:gd name="connsiteY2" fmla="*/ 5217641 h 5217641"/>
                  <a:gd name="connsiteX3" fmla="*/ 1155047 w 1320799"/>
                  <a:gd name="connsiteY3" fmla="*/ 0 h 5217641"/>
                  <a:gd name="connsiteX0" fmla="*/ 1363763 w 1363763"/>
                  <a:gd name="connsiteY0" fmla="*/ 0 h 4869064"/>
                  <a:gd name="connsiteX1" fmla="*/ 0 w 1363763"/>
                  <a:gd name="connsiteY1" fmla="*/ 3241674 h 4869064"/>
                  <a:gd name="connsiteX2" fmla="*/ 1320799 w 1363763"/>
                  <a:gd name="connsiteY2" fmla="*/ 4869064 h 4869064"/>
                  <a:gd name="connsiteX3" fmla="*/ 1363763 w 1363763"/>
                  <a:gd name="connsiteY3" fmla="*/ 0 h 4869064"/>
                  <a:gd name="connsiteX0" fmla="*/ 1363763 w 1696487"/>
                  <a:gd name="connsiteY0" fmla="*/ 0 h 4878484"/>
                  <a:gd name="connsiteX1" fmla="*/ 0 w 1696487"/>
                  <a:gd name="connsiteY1" fmla="*/ 3241674 h 4878484"/>
                  <a:gd name="connsiteX2" fmla="*/ 1696487 w 1696487"/>
                  <a:gd name="connsiteY2" fmla="*/ 4878484 h 4878484"/>
                  <a:gd name="connsiteX3" fmla="*/ 1363763 w 1696487"/>
                  <a:gd name="connsiteY3" fmla="*/ 0 h 4878484"/>
                  <a:gd name="connsiteX0" fmla="*/ 1363763 w 1779973"/>
                  <a:gd name="connsiteY0" fmla="*/ 0 h 5585060"/>
                  <a:gd name="connsiteX1" fmla="*/ 0 w 1779973"/>
                  <a:gd name="connsiteY1" fmla="*/ 3241674 h 5585060"/>
                  <a:gd name="connsiteX2" fmla="*/ 1779973 w 1779973"/>
                  <a:gd name="connsiteY2" fmla="*/ 5585060 h 5585060"/>
                  <a:gd name="connsiteX3" fmla="*/ 1363763 w 1779973"/>
                  <a:gd name="connsiteY3" fmla="*/ 0 h 5585060"/>
                  <a:gd name="connsiteX0" fmla="*/ 1833760 w 1833760"/>
                  <a:gd name="connsiteY0" fmla="*/ 0 h 4555029"/>
                  <a:gd name="connsiteX1" fmla="*/ 0 w 1833760"/>
                  <a:gd name="connsiteY1" fmla="*/ 2211643 h 4555029"/>
                  <a:gd name="connsiteX2" fmla="*/ 1779973 w 1833760"/>
                  <a:gd name="connsiteY2" fmla="*/ 4555029 h 4555029"/>
                  <a:gd name="connsiteX3" fmla="*/ 1833760 w 1833760"/>
                  <a:gd name="connsiteY3" fmla="*/ 0 h 4555029"/>
                  <a:gd name="connsiteX0" fmla="*/ 1833760 w 1984050"/>
                  <a:gd name="connsiteY0" fmla="*/ 0 h 4542467"/>
                  <a:gd name="connsiteX1" fmla="*/ 0 w 1984050"/>
                  <a:gd name="connsiteY1" fmla="*/ 2211643 h 4542467"/>
                  <a:gd name="connsiteX2" fmla="*/ 1984050 w 1984050"/>
                  <a:gd name="connsiteY2" fmla="*/ 4542467 h 4542467"/>
                  <a:gd name="connsiteX3" fmla="*/ 1833760 w 1984050"/>
                  <a:gd name="connsiteY3" fmla="*/ 0 h 4542467"/>
                  <a:gd name="connsiteX0" fmla="*/ 2368323 w 2368323"/>
                  <a:gd name="connsiteY0" fmla="*/ 0 h 6140596"/>
                  <a:gd name="connsiteX1" fmla="*/ 0 w 2368323"/>
                  <a:gd name="connsiteY1" fmla="*/ 3809772 h 6140596"/>
                  <a:gd name="connsiteX2" fmla="*/ 1984050 w 2368323"/>
                  <a:gd name="connsiteY2" fmla="*/ 6140596 h 6140596"/>
                  <a:gd name="connsiteX3" fmla="*/ 2368323 w 2368323"/>
                  <a:gd name="connsiteY3" fmla="*/ 0 h 6140596"/>
                  <a:gd name="connsiteX0" fmla="*/ 2368323 w 2596695"/>
                  <a:gd name="connsiteY0" fmla="*/ 0 h 3809773"/>
                  <a:gd name="connsiteX1" fmla="*/ 0 w 2596695"/>
                  <a:gd name="connsiteY1" fmla="*/ 3809772 h 3809773"/>
                  <a:gd name="connsiteX2" fmla="*/ 2596695 w 2596695"/>
                  <a:gd name="connsiteY2" fmla="*/ 3017532 h 3809773"/>
                  <a:gd name="connsiteX3" fmla="*/ 2368323 w 2596695"/>
                  <a:gd name="connsiteY3" fmla="*/ 0 h 3809773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890900 w 890900"/>
                  <a:gd name="connsiteY2" fmla="*/ 3017532 h 4858926"/>
                  <a:gd name="connsiteX3" fmla="*/ 662528 w 890900"/>
                  <a:gd name="connsiteY3" fmla="*/ 0 h 4858926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596590 w 890900"/>
                  <a:gd name="connsiteY2" fmla="*/ 3600376 h 4858926"/>
                  <a:gd name="connsiteX3" fmla="*/ 890900 w 890900"/>
                  <a:gd name="connsiteY3" fmla="*/ 3017532 h 4858926"/>
                  <a:gd name="connsiteX4" fmla="*/ 662528 w 890900"/>
                  <a:gd name="connsiteY4" fmla="*/ 0 h 4858926"/>
                  <a:gd name="connsiteX0" fmla="*/ 662528 w 890900"/>
                  <a:gd name="connsiteY0" fmla="*/ 0 h 4858926"/>
                  <a:gd name="connsiteX1" fmla="*/ 0 w 890900"/>
                  <a:gd name="connsiteY1" fmla="*/ 4858926 h 4858926"/>
                  <a:gd name="connsiteX2" fmla="*/ 686685 w 890900"/>
                  <a:gd name="connsiteY2" fmla="*/ 3807768 h 4858926"/>
                  <a:gd name="connsiteX3" fmla="*/ 890900 w 890900"/>
                  <a:gd name="connsiteY3" fmla="*/ 3017532 h 4858926"/>
                  <a:gd name="connsiteX4" fmla="*/ 662528 w 890900"/>
                  <a:gd name="connsiteY4" fmla="*/ 0 h 4858926"/>
                  <a:gd name="connsiteX0" fmla="*/ 662528 w 710710"/>
                  <a:gd name="connsiteY0" fmla="*/ 0 h 4858926"/>
                  <a:gd name="connsiteX1" fmla="*/ 0 w 710710"/>
                  <a:gd name="connsiteY1" fmla="*/ 4858926 h 4858926"/>
                  <a:gd name="connsiteX2" fmla="*/ 686685 w 710710"/>
                  <a:gd name="connsiteY2" fmla="*/ 3807768 h 4858926"/>
                  <a:gd name="connsiteX3" fmla="*/ 710710 w 710710"/>
                  <a:gd name="connsiteY3" fmla="*/ 2932135 h 4858926"/>
                  <a:gd name="connsiteX4" fmla="*/ 662528 w 710710"/>
                  <a:gd name="connsiteY4" fmla="*/ 0 h 4858926"/>
                  <a:gd name="connsiteX0" fmla="*/ 662528 w 896906"/>
                  <a:gd name="connsiteY0" fmla="*/ 0 h 4858926"/>
                  <a:gd name="connsiteX1" fmla="*/ 0 w 896906"/>
                  <a:gd name="connsiteY1" fmla="*/ 4858926 h 4858926"/>
                  <a:gd name="connsiteX2" fmla="*/ 686685 w 896906"/>
                  <a:gd name="connsiteY2" fmla="*/ 3807768 h 4858926"/>
                  <a:gd name="connsiteX3" fmla="*/ 896906 w 896906"/>
                  <a:gd name="connsiteY3" fmla="*/ 2956534 h 4858926"/>
                  <a:gd name="connsiteX4" fmla="*/ 662528 w 896906"/>
                  <a:gd name="connsiteY4" fmla="*/ 0 h 4858926"/>
                  <a:gd name="connsiteX0" fmla="*/ 662528 w 896906"/>
                  <a:gd name="connsiteY0" fmla="*/ 0 h 4858926"/>
                  <a:gd name="connsiteX1" fmla="*/ 338318 w 896906"/>
                  <a:gd name="connsiteY1" fmla="*/ 2343831 h 4858926"/>
                  <a:gd name="connsiteX2" fmla="*/ 0 w 896906"/>
                  <a:gd name="connsiteY2" fmla="*/ 4858926 h 4858926"/>
                  <a:gd name="connsiteX3" fmla="*/ 686685 w 896906"/>
                  <a:gd name="connsiteY3" fmla="*/ 3807768 h 4858926"/>
                  <a:gd name="connsiteX4" fmla="*/ 896906 w 896906"/>
                  <a:gd name="connsiteY4" fmla="*/ 2956534 h 4858926"/>
                  <a:gd name="connsiteX5" fmla="*/ 662528 w 896906"/>
                  <a:gd name="connsiteY5" fmla="*/ 0 h 4858926"/>
                  <a:gd name="connsiteX0" fmla="*/ 662528 w 896906"/>
                  <a:gd name="connsiteY0" fmla="*/ 0 h 4858926"/>
                  <a:gd name="connsiteX1" fmla="*/ 224197 w 896906"/>
                  <a:gd name="connsiteY1" fmla="*/ 2429227 h 4858926"/>
                  <a:gd name="connsiteX2" fmla="*/ 0 w 896906"/>
                  <a:gd name="connsiteY2" fmla="*/ 4858926 h 4858926"/>
                  <a:gd name="connsiteX3" fmla="*/ 686685 w 896906"/>
                  <a:gd name="connsiteY3" fmla="*/ 3807768 h 4858926"/>
                  <a:gd name="connsiteX4" fmla="*/ 896906 w 896906"/>
                  <a:gd name="connsiteY4" fmla="*/ 2956534 h 4858926"/>
                  <a:gd name="connsiteX5" fmla="*/ 662528 w 896906"/>
                  <a:gd name="connsiteY5" fmla="*/ 0 h 4858926"/>
                  <a:gd name="connsiteX0" fmla="*/ 662528 w 896906"/>
                  <a:gd name="connsiteY0" fmla="*/ 0 h 4858926"/>
                  <a:gd name="connsiteX1" fmla="*/ 224197 w 896906"/>
                  <a:gd name="connsiteY1" fmla="*/ 2429227 h 4858926"/>
                  <a:gd name="connsiteX2" fmla="*/ 176147 w 896906"/>
                  <a:gd name="connsiteY2" fmla="*/ 2868408 h 4858926"/>
                  <a:gd name="connsiteX3" fmla="*/ 0 w 896906"/>
                  <a:gd name="connsiteY3" fmla="*/ 4858926 h 4858926"/>
                  <a:gd name="connsiteX4" fmla="*/ 686685 w 896906"/>
                  <a:gd name="connsiteY4" fmla="*/ 3807768 h 4858926"/>
                  <a:gd name="connsiteX5" fmla="*/ 896906 w 896906"/>
                  <a:gd name="connsiteY5" fmla="*/ 2956534 h 4858926"/>
                  <a:gd name="connsiteX6" fmla="*/ 662528 w 896906"/>
                  <a:gd name="connsiteY6" fmla="*/ 0 h 4858926"/>
                  <a:gd name="connsiteX0" fmla="*/ 684589 w 918967"/>
                  <a:gd name="connsiteY0" fmla="*/ 0 h 4858926"/>
                  <a:gd name="connsiteX1" fmla="*/ 246258 w 918967"/>
                  <a:gd name="connsiteY1" fmla="*/ 2429227 h 4858926"/>
                  <a:gd name="connsiteX2" fmla="*/ 0 w 918967"/>
                  <a:gd name="connsiteY2" fmla="*/ 2173039 h 4858926"/>
                  <a:gd name="connsiteX3" fmla="*/ 22061 w 918967"/>
                  <a:gd name="connsiteY3" fmla="*/ 4858926 h 4858926"/>
                  <a:gd name="connsiteX4" fmla="*/ 708746 w 918967"/>
                  <a:gd name="connsiteY4" fmla="*/ 3807768 h 4858926"/>
                  <a:gd name="connsiteX5" fmla="*/ 918967 w 918967"/>
                  <a:gd name="connsiteY5" fmla="*/ 2956534 h 4858926"/>
                  <a:gd name="connsiteX6" fmla="*/ 684589 w 918967"/>
                  <a:gd name="connsiteY6" fmla="*/ 0 h 4858926"/>
                  <a:gd name="connsiteX0" fmla="*/ 7075464 w 7075464"/>
                  <a:gd name="connsiteY0" fmla="*/ 2388213 h 2685887"/>
                  <a:gd name="connsiteX1" fmla="*/ 246258 w 7075464"/>
                  <a:gd name="connsiteY1" fmla="*/ 256188 h 2685887"/>
                  <a:gd name="connsiteX2" fmla="*/ 0 w 7075464"/>
                  <a:gd name="connsiteY2" fmla="*/ 0 h 2685887"/>
                  <a:gd name="connsiteX3" fmla="*/ 22061 w 7075464"/>
                  <a:gd name="connsiteY3" fmla="*/ 2685887 h 2685887"/>
                  <a:gd name="connsiteX4" fmla="*/ 708746 w 7075464"/>
                  <a:gd name="connsiteY4" fmla="*/ 1634729 h 2685887"/>
                  <a:gd name="connsiteX5" fmla="*/ 918967 w 7075464"/>
                  <a:gd name="connsiteY5" fmla="*/ 783495 h 2685887"/>
                  <a:gd name="connsiteX6" fmla="*/ 7075464 w 7075464"/>
                  <a:gd name="connsiteY6" fmla="*/ 2388213 h 2685887"/>
                  <a:gd name="connsiteX0" fmla="*/ 7075464 w 7079540"/>
                  <a:gd name="connsiteY0" fmla="*/ 2388213 h 2685887"/>
                  <a:gd name="connsiteX1" fmla="*/ 246258 w 7079540"/>
                  <a:gd name="connsiteY1" fmla="*/ 256188 h 2685887"/>
                  <a:gd name="connsiteX2" fmla="*/ 0 w 7079540"/>
                  <a:gd name="connsiteY2" fmla="*/ 0 h 2685887"/>
                  <a:gd name="connsiteX3" fmla="*/ 22061 w 7079540"/>
                  <a:gd name="connsiteY3" fmla="*/ 2685887 h 2685887"/>
                  <a:gd name="connsiteX4" fmla="*/ 708746 w 7079540"/>
                  <a:gd name="connsiteY4" fmla="*/ 1634729 h 2685887"/>
                  <a:gd name="connsiteX5" fmla="*/ 7079540 w 7079540"/>
                  <a:gd name="connsiteY5" fmla="*/ 2625540 h 2685887"/>
                  <a:gd name="connsiteX6" fmla="*/ 7075464 w 7079540"/>
                  <a:gd name="connsiteY6" fmla="*/ 2388213 h 2685887"/>
                  <a:gd name="connsiteX0" fmla="*/ 7075464 w 7079540"/>
                  <a:gd name="connsiteY0" fmla="*/ 2388213 h 3666825"/>
                  <a:gd name="connsiteX1" fmla="*/ 246258 w 7079540"/>
                  <a:gd name="connsiteY1" fmla="*/ 256188 h 3666825"/>
                  <a:gd name="connsiteX2" fmla="*/ 0 w 7079540"/>
                  <a:gd name="connsiteY2" fmla="*/ 0 h 3666825"/>
                  <a:gd name="connsiteX3" fmla="*/ 22061 w 7079540"/>
                  <a:gd name="connsiteY3" fmla="*/ 2685887 h 3666825"/>
                  <a:gd name="connsiteX4" fmla="*/ 5084480 w 7079540"/>
                  <a:gd name="connsiteY4" fmla="*/ 3666825 h 3666825"/>
                  <a:gd name="connsiteX5" fmla="*/ 7079540 w 7079540"/>
                  <a:gd name="connsiteY5" fmla="*/ 2625540 h 3666825"/>
                  <a:gd name="connsiteX6" fmla="*/ 7075464 w 7079540"/>
                  <a:gd name="connsiteY6" fmla="*/ 2388213 h 3666825"/>
                  <a:gd name="connsiteX0" fmla="*/ 7075464 w 7079540"/>
                  <a:gd name="connsiteY0" fmla="*/ 2388213 h 3666825"/>
                  <a:gd name="connsiteX1" fmla="*/ 246258 w 7079540"/>
                  <a:gd name="connsiteY1" fmla="*/ 256188 h 3666825"/>
                  <a:gd name="connsiteX2" fmla="*/ 0 w 7079540"/>
                  <a:gd name="connsiteY2" fmla="*/ 0 h 3666825"/>
                  <a:gd name="connsiteX3" fmla="*/ 5038322 w 7079540"/>
                  <a:gd name="connsiteY3" fmla="*/ 3226804 h 3666825"/>
                  <a:gd name="connsiteX4" fmla="*/ 5084480 w 7079540"/>
                  <a:gd name="connsiteY4" fmla="*/ 3666825 h 3666825"/>
                  <a:gd name="connsiteX5" fmla="*/ 7079540 w 7079540"/>
                  <a:gd name="connsiteY5" fmla="*/ 2625540 h 3666825"/>
                  <a:gd name="connsiteX6" fmla="*/ 7075464 w 7079540"/>
                  <a:gd name="connsiteY6" fmla="*/ 2388213 h 3666825"/>
                  <a:gd name="connsiteX0" fmla="*/ 7075464 w 7079540"/>
                  <a:gd name="connsiteY0" fmla="*/ 2848375 h 4126987"/>
                  <a:gd name="connsiteX1" fmla="*/ 433379 w 7079540"/>
                  <a:gd name="connsiteY1" fmla="*/ 0 h 4126987"/>
                  <a:gd name="connsiteX2" fmla="*/ 0 w 7079540"/>
                  <a:gd name="connsiteY2" fmla="*/ 460162 h 4126987"/>
                  <a:gd name="connsiteX3" fmla="*/ 5038322 w 7079540"/>
                  <a:gd name="connsiteY3" fmla="*/ 3686966 h 4126987"/>
                  <a:gd name="connsiteX4" fmla="*/ 5084480 w 7079540"/>
                  <a:gd name="connsiteY4" fmla="*/ 4126987 h 4126987"/>
                  <a:gd name="connsiteX5" fmla="*/ 7079540 w 7079540"/>
                  <a:gd name="connsiteY5" fmla="*/ 3085702 h 4126987"/>
                  <a:gd name="connsiteX6" fmla="*/ 7075464 w 7079540"/>
                  <a:gd name="connsiteY6" fmla="*/ 2848375 h 4126987"/>
                  <a:gd name="connsiteX0" fmla="*/ 6642085 w 6646161"/>
                  <a:gd name="connsiteY0" fmla="*/ 2848375 h 4126987"/>
                  <a:gd name="connsiteX1" fmla="*/ 0 w 6646161"/>
                  <a:gd name="connsiteY1" fmla="*/ 0 h 4126987"/>
                  <a:gd name="connsiteX2" fmla="*/ 4028718 w 6646161"/>
                  <a:gd name="connsiteY2" fmla="*/ 2886983 h 4126987"/>
                  <a:gd name="connsiteX3" fmla="*/ 4604943 w 6646161"/>
                  <a:gd name="connsiteY3" fmla="*/ 3686966 h 4126987"/>
                  <a:gd name="connsiteX4" fmla="*/ 4651101 w 6646161"/>
                  <a:gd name="connsiteY4" fmla="*/ 4126987 h 4126987"/>
                  <a:gd name="connsiteX5" fmla="*/ 6646161 w 6646161"/>
                  <a:gd name="connsiteY5" fmla="*/ 3085702 h 4126987"/>
                  <a:gd name="connsiteX6" fmla="*/ 6642085 w 6646161"/>
                  <a:gd name="connsiteY6" fmla="*/ 2848375 h 4126987"/>
                  <a:gd name="connsiteX0" fmla="*/ 6642085 w 6646161"/>
                  <a:gd name="connsiteY0" fmla="*/ 2848375 h 4126987"/>
                  <a:gd name="connsiteX1" fmla="*/ 0 w 6646161"/>
                  <a:gd name="connsiteY1" fmla="*/ 0 h 4126987"/>
                  <a:gd name="connsiteX2" fmla="*/ 4604943 w 6646161"/>
                  <a:gd name="connsiteY2" fmla="*/ 3686966 h 4126987"/>
                  <a:gd name="connsiteX3" fmla="*/ 4651101 w 6646161"/>
                  <a:gd name="connsiteY3" fmla="*/ 4126987 h 4126987"/>
                  <a:gd name="connsiteX4" fmla="*/ 6646161 w 6646161"/>
                  <a:gd name="connsiteY4" fmla="*/ 3085702 h 4126987"/>
                  <a:gd name="connsiteX5" fmla="*/ 6642085 w 6646161"/>
                  <a:gd name="connsiteY5" fmla="*/ 2848375 h 4126987"/>
                  <a:gd name="connsiteX0" fmla="*/ 2037142 w 2041218"/>
                  <a:gd name="connsiteY0" fmla="*/ 0 h 1278612"/>
                  <a:gd name="connsiteX1" fmla="*/ 1202982 w 2041218"/>
                  <a:gd name="connsiteY1" fmla="*/ 338653 h 1278612"/>
                  <a:gd name="connsiteX2" fmla="*/ 0 w 2041218"/>
                  <a:gd name="connsiteY2" fmla="*/ 838591 h 1278612"/>
                  <a:gd name="connsiteX3" fmla="*/ 46158 w 2041218"/>
                  <a:gd name="connsiteY3" fmla="*/ 1278612 h 1278612"/>
                  <a:gd name="connsiteX4" fmla="*/ 2041218 w 2041218"/>
                  <a:gd name="connsiteY4" fmla="*/ 237327 h 1278612"/>
                  <a:gd name="connsiteX5" fmla="*/ 2037142 w 2041218"/>
                  <a:gd name="connsiteY5" fmla="*/ 0 h 1278612"/>
                  <a:gd name="connsiteX0" fmla="*/ 2065930 w 2065978"/>
                  <a:gd name="connsiteY0" fmla="*/ 0 h 1307850"/>
                  <a:gd name="connsiteX1" fmla="*/ 1202982 w 2065978"/>
                  <a:gd name="connsiteY1" fmla="*/ 367891 h 1307850"/>
                  <a:gd name="connsiteX2" fmla="*/ 0 w 2065978"/>
                  <a:gd name="connsiteY2" fmla="*/ 867829 h 1307850"/>
                  <a:gd name="connsiteX3" fmla="*/ 46158 w 2065978"/>
                  <a:gd name="connsiteY3" fmla="*/ 1307850 h 1307850"/>
                  <a:gd name="connsiteX4" fmla="*/ 2041218 w 2065978"/>
                  <a:gd name="connsiteY4" fmla="*/ 266565 h 1307850"/>
                  <a:gd name="connsiteX5" fmla="*/ 2065930 w 2065978"/>
                  <a:gd name="connsiteY5" fmla="*/ 0 h 1307850"/>
                  <a:gd name="connsiteX0" fmla="*/ 2065930 w 2065944"/>
                  <a:gd name="connsiteY0" fmla="*/ 0 h 1307850"/>
                  <a:gd name="connsiteX1" fmla="*/ 1202982 w 2065944"/>
                  <a:gd name="connsiteY1" fmla="*/ 367891 h 1307850"/>
                  <a:gd name="connsiteX2" fmla="*/ 0 w 2065944"/>
                  <a:gd name="connsiteY2" fmla="*/ 867829 h 1307850"/>
                  <a:gd name="connsiteX3" fmla="*/ 46158 w 2065944"/>
                  <a:gd name="connsiteY3" fmla="*/ 1307850 h 1307850"/>
                  <a:gd name="connsiteX4" fmla="*/ 1976263 w 2065944"/>
                  <a:gd name="connsiteY4" fmla="*/ 306719 h 1307850"/>
                  <a:gd name="connsiteX5" fmla="*/ 2065930 w 2065944"/>
                  <a:gd name="connsiteY5" fmla="*/ 0 h 1307850"/>
                  <a:gd name="connsiteX0" fmla="*/ 2070819 w 2070833"/>
                  <a:gd name="connsiteY0" fmla="*/ 0 h 1307850"/>
                  <a:gd name="connsiteX1" fmla="*/ 1207871 w 2070833"/>
                  <a:gd name="connsiteY1" fmla="*/ 367891 h 1307850"/>
                  <a:gd name="connsiteX2" fmla="*/ 0 w 2070833"/>
                  <a:gd name="connsiteY2" fmla="*/ 723450 h 1307850"/>
                  <a:gd name="connsiteX3" fmla="*/ 51047 w 2070833"/>
                  <a:gd name="connsiteY3" fmla="*/ 1307850 h 1307850"/>
                  <a:gd name="connsiteX4" fmla="*/ 1981152 w 2070833"/>
                  <a:gd name="connsiteY4" fmla="*/ 306719 h 1307850"/>
                  <a:gd name="connsiteX5" fmla="*/ 2070819 w 2070833"/>
                  <a:gd name="connsiteY5" fmla="*/ 0 h 1307850"/>
                  <a:gd name="connsiteX0" fmla="*/ 2020210 w 2020242"/>
                  <a:gd name="connsiteY0" fmla="*/ 0 h 1145362"/>
                  <a:gd name="connsiteX1" fmla="*/ 1207871 w 2020242"/>
                  <a:gd name="connsiteY1" fmla="*/ 205403 h 1145362"/>
                  <a:gd name="connsiteX2" fmla="*/ 0 w 2020242"/>
                  <a:gd name="connsiteY2" fmla="*/ 560962 h 1145362"/>
                  <a:gd name="connsiteX3" fmla="*/ 51047 w 2020242"/>
                  <a:gd name="connsiteY3" fmla="*/ 1145362 h 1145362"/>
                  <a:gd name="connsiteX4" fmla="*/ 1981152 w 2020242"/>
                  <a:gd name="connsiteY4" fmla="*/ 144231 h 1145362"/>
                  <a:gd name="connsiteX5" fmla="*/ 2020210 w 2020242"/>
                  <a:gd name="connsiteY5" fmla="*/ 0 h 1145362"/>
                  <a:gd name="connsiteX0" fmla="*/ 2020210 w 2020242"/>
                  <a:gd name="connsiteY0" fmla="*/ 0 h 1145362"/>
                  <a:gd name="connsiteX1" fmla="*/ 0 w 2020242"/>
                  <a:gd name="connsiteY1" fmla="*/ 560962 h 1145362"/>
                  <a:gd name="connsiteX2" fmla="*/ 51047 w 2020242"/>
                  <a:gd name="connsiteY2" fmla="*/ 1145362 h 1145362"/>
                  <a:gd name="connsiteX3" fmla="*/ 1981152 w 2020242"/>
                  <a:gd name="connsiteY3" fmla="*/ 144231 h 1145362"/>
                  <a:gd name="connsiteX4" fmla="*/ 2020210 w 2020242"/>
                  <a:gd name="connsiteY4" fmla="*/ 0 h 1145362"/>
                  <a:gd name="connsiteX0" fmla="*/ 2686468 w 2686500"/>
                  <a:gd name="connsiteY0" fmla="*/ 0 h 1504551"/>
                  <a:gd name="connsiteX1" fmla="*/ 666258 w 2686500"/>
                  <a:gd name="connsiteY1" fmla="*/ 560962 h 1504551"/>
                  <a:gd name="connsiteX2" fmla="*/ 0 w 2686500"/>
                  <a:gd name="connsiteY2" fmla="*/ 1504551 h 1504551"/>
                  <a:gd name="connsiteX3" fmla="*/ 2647410 w 2686500"/>
                  <a:gd name="connsiteY3" fmla="*/ 144231 h 1504551"/>
                  <a:gd name="connsiteX4" fmla="*/ 2686468 w 2686500"/>
                  <a:gd name="connsiteY4" fmla="*/ 0 h 1504551"/>
                  <a:gd name="connsiteX0" fmla="*/ 2686468 w 2686500"/>
                  <a:gd name="connsiteY0" fmla="*/ 0 h 1504551"/>
                  <a:gd name="connsiteX1" fmla="*/ 580296 w 2686500"/>
                  <a:gd name="connsiteY1" fmla="*/ 583326 h 1504551"/>
                  <a:gd name="connsiteX2" fmla="*/ 0 w 2686500"/>
                  <a:gd name="connsiteY2" fmla="*/ 1504551 h 1504551"/>
                  <a:gd name="connsiteX3" fmla="*/ 2647410 w 2686500"/>
                  <a:gd name="connsiteY3" fmla="*/ 144231 h 1504551"/>
                  <a:gd name="connsiteX4" fmla="*/ 2686468 w 2686500"/>
                  <a:gd name="connsiteY4" fmla="*/ 0 h 1504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500" h="1504551">
                    <a:moveTo>
                      <a:pt x="2686468" y="0"/>
                    </a:moveTo>
                    <a:lnTo>
                      <a:pt x="580296" y="583326"/>
                    </a:lnTo>
                    <a:lnTo>
                      <a:pt x="0" y="1504551"/>
                    </a:lnTo>
                    <a:lnTo>
                      <a:pt x="2647410" y="144231"/>
                    </a:lnTo>
                    <a:cubicBezTo>
                      <a:pt x="2646051" y="65122"/>
                      <a:pt x="2687827" y="79109"/>
                      <a:pt x="2686468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06390">
                      <a:alpha val="51000"/>
                    </a:srgbClr>
                  </a:gs>
                  <a:gs pos="79000">
                    <a:srgbClr val="00AEE6">
                      <a:alpha val="0"/>
                    </a:srgbClr>
                  </a:gs>
                </a:gsLst>
                <a:lin ang="0" scaled="1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801688" marR="0" lvl="0" indent="0" algn="l" defTabSz="919163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j-ea"/>
                  <a:cs typeface="Arial"/>
                </a:endParaRPr>
              </a:p>
            </p:txBody>
          </p:sp>
        </p:grpSp>
        <p:sp>
          <p:nvSpPr>
            <p:cNvPr id="61" name="TextBox 57"/>
            <p:cNvSpPr txBox="1"/>
            <p:nvPr/>
          </p:nvSpPr>
          <p:spPr>
            <a:xfrm>
              <a:off x="7199526" y="4233519"/>
              <a:ext cx="1343996" cy="30071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Content Publishers</a:t>
              </a:r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9972438" y="6173765"/>
              <a:ext cx="1509667" cy="317807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alpha val="80000"/>
                    </a:srgbClr>
                  </a:solidFill>
                  <a:effectLst/>
                  <a:uLnTx/>
                  <a:uFillTx/>
                  <a:latin typeface="+mn-lt"/>
                  <a:ea typeface="ＭＳ Ｐゴシック"/>
                  <a:cs typeface="ＭＳ Ｐゴシック"/>
                </a:rPr>
                <a:t>Data Management</a:t>
              </a:r>
            </a:p>
          </p:txBody>
        </p: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07675" y="4744014"/>
              <a:ext cx="3366720" cy="1204432"/>
            </a:xfrm>
            <a:prstGeom prst="rect">
              <a:avLst/>
            </a:prstGeom>
            <a:noFill/>
          </p:spPr>
        </p:pic>
      </p:grpSp>
      <p:sp>
        <p:nvSpPr>
          <p:cNvPr id="67" name="TextBox 70"/>
          <p:cNvSpPr txBox="1"/>
          <p:nvPr/>
        </p:nvSpPr>
        <p:spPr>
          <a:xfrm>
            <a:off x="5424002" y="5839325"/>
            <a:ext cx="1343996" cy="30071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rtlCol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Script and automate your Web GIS</a:t>
            </a:r>
          </a:p>
        </p:txBody>
      </p:sp>
    </p:spTree>
    <p:extLst>
      <p:ext uri="{BB962C8B-B14F-4D97-AF65-F5344CB8AC3E}">
        <p14:creationId xmlns:p14="http://schemas.microsoft.com/office/powerpoint/2010/main" val="190695176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3504715" y="393039"/>
            <a:ext cx="4943600" cy="6047181"/>
            <a:chOff x="640080" y="71897"/>
            <a:chExt cx="4219687" cy="5381665"/>
          </a:xfrm>
        </p:grpSpPr>
        <p:sp>
          <p:nvSpPr>
            <p:cNvPr id="40" name="Hexagon 39"/>
            <p:cNvSpPr/>
            <p:nvPr/>
          </p:nvSpPr>
          <p:spPr>
            <a:xfrm>
              <a:off x="740659" y="894115"/>
              <a:ext cx="1773936" cy="1563624"/>
            </a:xfrm>
            <a:prstGeom prst="hexagon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gis</a:t>
              </a:r>
            </a:p>
          </p:txBody>
        </p:sp>
        <p:sp>
          <p:nvSpPr>
            <p:cNvPr id="41" name="Hexagon 40"/>
            <p:cNvSpPr/>
            <p:nvPr/>
          </p:nvSpPr>
          <p:spPr>
            <a:xfrm>
              <a:off x="640080" y="2532868"/>
              <a:ext cx="1456041" cy="1283417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features</a:t>
              </a:r>
              <a:endParaRPr lang="en-US" sz="3600" dirty="0"/>
            </a:p>
          </p:txBody>
        </p:sp>
        <p:sp>
          <p:nvSpPr>
            <p:cNvPr id="42" name="Hexagon 41"/>
            <p:cNvSpPr/>
            <p:nvPr/>
          </p:nvSpPr>
          <p:spPr>
            <a:xfrm>
              <a:off x="1804640" y="3493940"/>
              <a:ext cx="1069848" cy="94301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raster</a:t>
              </a:r>
              <a:endParaRPr lang="en-US" sz="3600" dirty="0"/>
            </a:p>
          </p:txBody>
        </p:sp>
        <p:sp>
          <p:nvSpPr>
            <p:cNvPr id="43" name="Hexagon 42"/>
            <p:cNvSpPr/>
            <p:nvPr/>
          </p:nvSpPr>
          <p:spPr>
            <a:xfrm>
              <a:off x="2158746" y="71897"/>
              <a:ext cx="1353312" cy="1192867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geo</a:t>
              </a:r>
            </a:p>
            <a:p>
              <a:pPr algn="ctr"/>
              <a:r>
                <a:rPr lang="en-US" dirty="0"/>
                <a:t>analytics</a:t>
              </a:r>
            </a:p>
          </p:txBody>
        </p:sp>
        <p:sp>
          <p:nvSpPr>
            <p:cNvPr id="44" name="Hexagon 43"/>
            <p:cNvSpPr/>
            <p:nvPr/>
          </p:nvSpPr>
          <p:spPr>
            <a:xfrm>
              <a:off x="2100831" y="2466348"/>
              <a:ext cx="1069848" cy="943010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realtime</a:t>
              </a:r>
              <a:endParaRPr lang="en-US" sz="2400" dirty="0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2523341" y="1416512"/>
              <a:ext cx="1161512" cy="943010"/>
              <a:chOff x="2523341" y="1416512"/>
              <a:chExt cx="1161512" cy="943010"/>
            </a:xfrm>
          </p:grpSpPr>
          <p:sp>
            <p:nvSpPr>
              <p:cNvPr id="67" name="Hexagon 66"/>
              <p:cNvSpPr/>
              <p:nvPr/>
            </p:nvSpPr>
            <p:spPr>
              <a:xfrm>
                <a:off x="2523341" y="1416512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2583166" y="1711569"/>
                <a:ext cx="11016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geocoding</a:t>
                </a: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3533388" y="1742010"/>
              <a:ext cx="1218186" cy="943010"/>
              <a:chOff x="3533388" y="1742010"/>
              <a:chExt cx="1218186" cy="943010"/>
            </a:xfrm>
          </p:grpSpPr>
          <p:sp>
            <p:nvSpPr>
              <p:cNvPr id="65" name="Hexagon 64"/>
              <p:cNvSpPr/>
              <p:nvPr/>
            </p:nvSpPr>
            <p:spPr>
              <a:xfrm>
                <a:off x="3533388" y="1742010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3649887" y="2053294"/>
                <a:ext cx="11016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geometry</a:t>
                </a: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810619" y="3889887"/>
              <a:ext cx="1069848" cy="943010"/>
              <a:chOff x="810619" y="3889887"/>
              <a:chExt cx="1069848" cy="943010"/>
            </a:xfrm>
          </p:grpSpPr>
          <p:sp>
            <p:nvSpPr>
              <p:cNvPr id="63" name="Hexagon 62"/>
              <p:cNvSpPr/>
              <p:nvPr/>
            </p:nvSpPr>
            <p:spPr>
              <a:xfrm>
                <a:off x="810619" y="3889887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897317" y="4236049"/>
                <a:ext cx="942809" cy="301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</a:rPr>
                  <a:t>network</a:t>
                </a: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1687597" y="4510552"/>
              <a:ext cx="1101687" cy="943010"/>
              <a:chOff x="1687597" y="4510552"/>
              <a:chExt cx="1101687" cy="943010"/>
            </a:xfrm>
          </p:grpSpPr>
          <p:sp>
            <p:nvSpPr>
              <p:cNvPr id="61" name="Hexagon 60"/>
              <p:cNvSpPr/>
              <p:nvPr/>
            </p:nvSpPr>
            <p:spPr>
              <a:xfrm>
                <a:off x="1706881" y="4510552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687597" y="4830428"/>
                <a:ext cx="1101687" cy="301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</a:rPr>
                  <a:t>schematics</a:t>
                </a: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2983961" y="3118880"/>
              <a:ext cx="1058950" cy="767724"/>
              <a:chOff x="2983961" y="3118880"/>
              <a:chExt cx="1058950" cy="767724"/>
            </a:xfrm>
          </p:grpSpPr>
          <p:sp>
            <p:nvSpPr>
              <p:cNvPr id="59" name="Hexagon 58"/>
              <p:cNvSpPr/>
              <p:nvPr/>
            </p:nvSpPr>
            <p:spPr>
              <a:xfrm>
                <a:off x="2983961" y="3118880"/>
                <a:ext cx="870985" cy="767724"/>
              </a:xfrm>
              <a:prstGeom prst="hexagon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3058265" y="3309427"/>
                <a:ext cx="9846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widgets</a:t>
                </a: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3789919" y="2729349"/>
              <a:ext cx="1069848" cy="943010"/>
              <a:chOff x="3789919" y="2729349"/>
              <a:chExt cx="1069848" cy="943010"/>
            </a:xfrm>
          </p:grpSpPr>
          <p:sp>
            <p:nvSpPr>
              <p:cNvPr id="57" name="Hexagon 56"/>
              <p:cNvSpPr/>
              <p:nvPr/>
            </p:nvSpPr>
            <p:spPr>
              <a:xfrm>
                <a:off x="3789919" y="2729349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871281" y="3031577"/>
                <a:ext cx="903284" cy="301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</a:rPr>
                  <a:t>mapping</a:t>
                </a: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3258147" y="2618914"/>
              <a:ext cx="458046" cy="403741"/>
              <a:chOff x="3258147" y="2618914"/>
              <a:chExt cx="458046" cy="403741"/>
            </a:xfrm>
          </p:grpSpPr>
          <p:sp>
            <p:nvSpPr>
              <p:cNvPr id="55" name="Hexagon 54"/>
              <p:cNvSpPr/>
              <p:nvPr/>
            </p:nvSpPr>
            <p:spPr>
              <a:xfrm>
                <a:off x="3258147" y="2618914"/>
                <a:ext cx="458046" cy="403741"/>
              </a:xfrm>
              <a:prstGeom prst="hexagon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287683" y="2691499"/>
                <a:ext cx="408693" cy="246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bg1"/>
                    </a:solidFill>
                  </a:rPr>
                  <a:t>env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3376687" y="732917"/>
              <a:ext cx="1165809" cy="943010"/>
              <a:chOff x="3376687" y="732917"/>
              <a:chExt cx="1165809" cy="943010"/>
            </a:xfrm>
          </p:grpSpPr>
          <p:sp>
            <p:nvSpPr>
              <p:cNvPr id="53" name="Hexagon 52"/>
              <p:cNvSpPr/>
              <p:nvPr/>
            </p:nvSpPr>
            <p:spPr>
              <a:xfrm>
                <a:off x="3376687" y="732917"/>
                <a:ext cx="1069848" cy="943010"/>
              </a:xfrm>
              <a:prstGeom prst="hexagon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3440809" y="855258"/>
                <a:ext cx="1101687" cy="520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     geo</a:t>
                </a:r>
              </a:p>
              <a:p>
                <a:r>
                  <a:rPr lang="en-US" sz="1600" dirty="0">
                    <a:solidFill>
                      <a:schemeClr val="bg1"/>
                    </a:solidFill>
                  </a:rPr>
                  <a:t>processing</a:t>
                </a:r>
              </a:p>
            </p:txBody>
          </p:sp>
        </p:grpSp>
      </p:grpSp>
      <p:sp>
        <p:nvSpPr>
          <p:cNvPr id="69" name="Title 3"/>
          <p:cNvSpPr>
            <a:spLocks noGrp="1"/>
          </p:cNvSpPr>
          <p:nvPr>
            <p:ph type="title"/>
          </p:nvPr>
        </p:nvSpPr>
        <p:spPr>
          <a:xfrm>
            <a:off x="682625" y="682625"/>
            <a:ext cx="10826496" cy="492443"/>
          </a:xfrm>
        </p:spPr>
        <p:txBody>
          <a:bodyPr/>
          <a:lstStyle/>
          <a:p>
            <a:r>
              <a:rPr lang="en-US" dirty="0"/>
              <a:t>API Overview</a:t>
            </a:r>
            <a:endParaRPr lang="de-CH" dirty="0"/>
          </a:p>
        </p:txBody>
      </p:sp>
      <p:sp>
        <p:nvSpPr>
          <p:cNvPr id="70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682625" y="1218270"/>
            <a:ext cx="10826496" cy="27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Pythonic GIS API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65828113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</p:spPr>
        <p:txBody>
          <a:bodyPr/>
          <a:lstStyle/>
          <a:p>
            <a:r>
              <a:rPr lang="en-US" dirty="0"/>
              <a:t>The GIS Module</a:t>
            </a:r>
          </a:p>
        </p:txBody>
      </p:sp>
      <p:pic>
        <p:nvPicPr>
          <p:cNvPr id="1026" name="Picture 2" descr="gis modu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343" y="1217733"/>
            <a:ext cx="8773884" cy="4935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142837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976871" y="4550439"/>
            <a:ext cx="4527741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GIS Module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2303800184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976871" y="4550439"/>
            <a:ext cx="4527741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Features Module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2327678498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976871" y="4550439"/>
            <a:ext cx="4527741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Raster Module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1263861222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1309835"/>
            <a:ext cx="4527741" cy="1231106"/>
          </a:xfrm>
        </p:spPr>
        <p:txBody>
          <a:bodyPr/>
          <a:lstStyle/>
          <a:p>
            <a:r>
              <a:rPr lang="en-US" sz="8000" dirty="0"/>
              <a:t>Demo</a:t>
            </a:r>
            <a:endParaRPr lang="en-US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976871" y="4550439"/>
            <a:ext cx="4527741" cy="615553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pPr algn="r"/>
            <a:r>
              <a:rPr lang="en-US" sz="4000" dirty="0">
                <a:solidFill>
                  <a:srgbClr val="C8EBFF"/>
                </a:solidFill>
              </a:rPr>
              <a:t>Geocoding</a:t>
            </a:r>
          </a:p>
        </p:txBody>
      </p:sp>
      <p:sp>
        <p:nvSpPr>
          <p:cNvPr id="7" name="Hexagon 6"/>
          <p:cNvSpPr/>
          <p:nvPr/>
        </p:nvSpPr>
        <p:spPr>
          <a:xfrm rot="16200000">
            <a:off x="854935" y="1566982"/>
            <a:ext cx="5021669" cy="3751466"/>
          </a:xfrm>
          <a:prstGeom prst="hexagon">
            <a:avLst/>
          </a:prstGeom>
          <a:solidFill>
            <a:srgbClr val="002060">
              <a:alpha val="39000"/>
            </a:srgbClr>
          </a:solidFill>
          <a:ln>
            <a:solidFill>
              <a:srgbClr val="C0E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22107" y="1673783"/>
            <a:ext cx="931241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Desktop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6383" y="1673783"/>
            <a:ext cx="855463" cy="2887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>
            <a:noAutofit/>
          </a:bodyPr>
          <a:lstStyle/>
          <a:p>
            <a:pPr algn="ctr" defTabSz="914354" eaLnBrk="0" hangingPunct="0">
              <a:defRPr/>
            </a:pPr>
            <a:r>
              <a:rPr lang="en-US" sz="1600" b="1" dirty="0">
                <a:solidFill>
                  <a:srgbClr val="FFFFFF"/>
                </a:solidFill>
              </a:rPr>
              <a:t>Apps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064091" y="1865917"/>
            <a:ext cx="2388428" cy="2436748"/>
            <a:chOff x="893223" y="1082334"/>
            <a:chExt cx="2388428" cy="2436748"/>
          </a:xfrm>
        </p:grpSpPr>
        <p:sp>
          <p:nvSpPr>
            <p:cNvPr id="13" name="Rectangle 61"/>
            <p:cNvSpPr>
              <a:spLocks/>
            </p:cNvSpPr>
            <p:nvPr/>
          </p:nvSpPr>
          <p:spPr bwMode="auto">
            <a:xfrm rot="3600000" flipH="1" flipV="1">
              <a:off x="1299917" y="2141039"/>
              <a:ext cx="471708" cy="85698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4" name="Rectangle 61"/>
            <p:cNvSpPr>
              <a:spLocks/>
            </p:cNvSpPr>
            <p:nvPr/>
          </p:nvSpPr>
          <p:spPr bwMode="auto">
            <a:xfrm rot="18000000" flipV="1">
              <a:off x="2390046" y="2224013"/>
              <a:ext cx="723374" cy="99170"/>
            </a:xfrm>
            <a:custGeom>
              <a:avLst/>
              <a:gdLst>
                <a:gd name="T0" fmla="*/ 64008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640080 w 3745311"/>
                <a:gd name="T7" fmla="*/ 91440 h 91440"/>
                <a:gd name="T8" fmla="*/ 64008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sp>
          <p:nvSpPr>
            <p:cNvPr id="15" name="Rectangle 61"/>
            <p:cNvSpPr>
              <a:spLocks/>
            </p:cNvSpPr>
            <p:nvPr/>
          </p:nvSpPr>
          <p:spPr bwMode="auto">
            <a:xfrm rot="5400000" flipH="1" flipV="1">
              <a:off x="1865971" y="1999398"/>
              <a:ext cx="657863" cy="85698"/>
            </a:xfrm>
            <a:custGeom>
              <a:avLst/>
              <a:gdLst>
                <a:gd name="T0" fmla="*/ 457200 w 3745311"/>
                <a:gd name="T1" fmla="*/ 0 h 91440"/>
                <a:gd name="T2" fmla="*/ 0 w 3745311"/>
                <a:gd name="T3" fmla="*/ 0 h 91440"/>
                <a:gd name="T4" fmla="*/ 0 w 3745311"/>
                <a:gd name="T5" fmla="*/ 91440 h 91440"/>
                <a:gd name="T6" fmla="*/ 457200 w 3745311"/>
                <a:gd name="T7" fmla="*/ 91440 h 91440"/>
                <a:gd name="T8" fmla="*/ 457200 w 3745311"/>
                <a:gd name="T9" fmla="*/ 0 h 91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45311" h="91440">
                  <a:moveTo>
                    <a:pt x="3745311" y="0"/>
                  </a:moveTo>
                  <a:lnTo>
                    <a:pt x="0" y="0"/>
                  </a:lnTo>
                  <a:lnTo>
                    <a:pt x="0" y="91440"/>
                  </a:lnTo>
                  <a:lnTo>
                    <a:pt x="3745311" y="91440"/>
                  </a:lnTo>
                  <a:lnTo>
                    <a:pt x="3745311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ABE3C">
                    <a:alpha val="0"/>
                  </a:srgbClr>
                </a:gs>
                <a:gs pos="40000">
                  <a:srgbClr val="FABE3C"/>
                </a:gs>
              </a:gsLst>
              <a:lin ang="0" scaled="1"/>
              <a:tileRect/>
            </a:gra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762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>
                <a:solidFill>
                  <a:prstClr val="white"/>
                </a:solidFill>
                <a:latin typeface="Arial"/>
                <a:ea typeface="ＭＳ Ｐゴシック"/>
                <a:cs typeface="ＭＳ Ｐゴシック"/>
              </a:endParaRPr>
            </a:p>
          </p:txBody>
        </p:sp>
        <p:grpSp>
          <p:nvGrpSpPr>
            <p:cNvPr id="16" name="Group 118"/>
            <p:cNvGrpSpPr>
              <a:grpSpLocks/>
            </p:cNvGrpSpPr>
            <p:nvPr/>
          </p:nvGrpSpPr>
          <p:grpSpPr bwMode="auto">
            <a:xfrm>
              <a:off x="1804169" y="1082334"/>
              <a:ext cx="851185" cy="685414"/>
              <a:chOff x="14605307" y="2406216"/>
              <a:chExt cx="786723" cy="615921"/>
            </a:xfrm>
          </p:grpSpPr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14605307" y="2406216"/>
                <a:ext cx="786723" cy="615921"/>
              </a:xfrm>
              <a:custGeom>
                <a:avLst/>
                <a:gdLst>
                  <a:gd name="T0" fmla="*/ 39781787 w 3040"/>
                  <a:gd name="T1" fmla="*/ 0 h 2383"/>
                  <a:gd name="T2" fmla="*/ 195559670 w 3040"/>
                  <a:gd name="T3" fmla="*/ 0 h 2383"/>
                  <a:gd name="T4" fmla="*/ 197434865 w 3040"/>
                  <a:gd name="T5" fmla="*/ 267252 h 2383"/>
                  <a:gd name="T6" fmla="*/ 199042213 w 3040"/>
                  <a:gd name="T7" fmla="*/ 801757 h 2383"/>
                  <a:gd name="T8" fmla="*/ 200582534 w 3040"/>
                  <a:gd name="T9" fmla="*/ 1803824 h 2383"/>
                  <a:gd name="T10" fmla="*/ 201788239 w 3040"/>
                  <a:gd name="T11" fmla="*/ 3006201 h 2383"/>
                  <a:gd name="T12" fmla="*/ 202792863 w 3040"/>
                  <a:gd name="T13" fmla="*/ 4542773 h 2383"/>
                  <a:gd name="T14" fmla="*/ 203328559 w 3040"/>
                  <a:gd name="T15" fmla="*/ 6146028 h 2383"/>
                  <a:gd name="T16" fmla="*/ 203596407 w 3040"/>
                  <a:gd name="T17" fmla="*/ 8016536 h 2383"/>
                  <a:gd name="T18" fmla="*/ 203596407 w 3040"/>
                  <a:gd name="T19" fmla="*/ 121649954 h 2383"/>
                  <a:gd name="T20" fmla="*/ 203328559 w 3040"/>
                  <a:gd name="T21" fmla="*/ 123386836 h 2383"/>
                  <a:gd name="T22" fmla="*/ 202792863 w 3040"/>
                  <a:gd name="T23" fmla="*/ 125123718 h 2383"/>
                  <a:gd name="T24" fmla="*/ 201788239 w 3040"/>
                  <a:gd name="T25" fmla="*/ 126660290 h 2383"/>
                  <a:gd name="T26" fmla="*/ 200582534 w 3040"/>
                  <a:gd name="T27" fmla="*/ 127862667 h 2383"/>
                  <a:gd name="T28" fmla="*/ 199042213 w 3040"/>
                  <a:gd name="T29" fmla="*/ 128864734 h 2383"/>
                  <a:gd name="T30" fmla="*/ 197434865 w 3040"/>
                  <a:gd name="T31" fmla="*/ 129399238 h 2383"/>
                  <a:gd name="T32" fmla="*/ 195559670 w 3040"/>
                  <a:gd name="T33" fmla="*/ 129666491 h 2383"/>
                  <a:gd name="T34" fmla="*/ 172655161 w 3040"/>
                  <a:gd name="T35" fmla="*/ 129666491 h 2383"/>
                  <a:gd name="T36" fmla="*/ 172320286 w 3040"/>
                  <a:gd name="T37" fmla="*/ 129532865 h 2383"/>
                  <a:gd name="T38" fmla="*/ 171918385 w 3040"/>
                  <a:gd name="T39" fmla="*/ 129532865 h 2383"/>
                  <a:gd name="T40" fmla="*/ 171918385 w 3040"/>
                  <a:gd name="T41" fmla="*/ 151177202 h 2383"/>
                  <a:gd name="T42" fmla="*/ 171717563 w 3040"/>
                  <a:gd name="T43" fmla="*/ 153047710 h 2383"/>
                  <a:gd name="T44" fmla="*/ 171114840 w 3040"/>
                  <a:gd name="T45" fmla="*/ 154784592 h 2383"/>
                  <a:gd name="T46" fmla="*/ 170177243 w 3040"/>
                  <a:gd name="T47" fmla="*/ 156187537 h 2383"/>
                  <a:gd name="T48" fmla="*/ 168904770 w 3040"/>
                  <a:gd name="T49" fmla="*/ 157456857 h 2383"/>
                  <a:gd name="T50" fmla="*/ 167364190 w 3040"/>
                  <a:gd name="T51" fmla="*/ 158391981 h 2383"/>
                  <a:gd name="T52" fmla="*/ 165756843 w 3040"/>
                  <a:gd name="T53" fmla="*/ 159060112 h 2383"/>
                  <a:gd name="T54" fmla="*/ 163881647 w 3040"/>
                  <a:gd name="T55" fmla="*/ 159193738 h 2383"/>
                  <a:gd name="T56" fmla="*/ 8036738 w 3040"/>
                  <a:gd name="T57" fmla="*/ 159193738 h 2383"/>
                  <a:gd name="T58" fmla="*/ 6228569 w 3040"/>
                  <a:gd name="T59" fmla="*/ 159060112 h 2383"/>
                  <a:gd name="T60" fmla="*/ 4554195 w 3040"/>
                  <a:gd name="T61" fmla="*/ 158391981 h 2383"/>
                  <a:gd name="T62" fmla="*/ 3080642 w 3040"/>
                  <a:gd name="T63" fmla="*/ 157456857 h 2383"/>
                  <a:gd name="T64" fmla="*/ 1808169 w 3040"/>
                  <a:gd name="T65" fmla="*/ 156187537 h 2383"/>
                  <a:gd name="T66" fmla="*/ 937598 w 3040"/>
                  <a:gd name="T67" fmla="*/ 154784592 h 2383"/>
                  <a:gd name="T68" fmla="*/ 267848 w 3040"/>
                  <a:gd name="T69" fmla="*/ 153047710 h 2383"/>
                  <a:gd name="T70" fmla="*/ 0 w 3040"/>
                  <a:gd name="T71" fmla="*/ 151177202 h 2383"/>
                  <a:gd name="T72" fmla="*/ 0 w 3040"/>
                  <a:gd name="T73" fmla="*/ 37610726 h 2383"/>
                  <a:gd name="T74" fmla="*/ 267848 w 3040"/>
                  <a:gd name="T75" fmla="*/ 35806902 h 2383"/>
                  <a:gd name="T76" fmla="*/ 937598 w 3040"/>
                  <a:gd name="T77" fmla="*/ 34070020 h 2383"/>
                  <a:gd name="T78" fmla="*/ 1808169 w 3040"/>
                  <a:gd name="T79" fmla="*/ 32600391 h 2383"/>
                  <a:gd name="T80" fmla="*/ 3080642 w 3040"/>
                  <a:gd name="T81" fmla="*/ 31331072 h 2383"/>
                  <a:gd name="T82" fmla="*/ 4554195 w 3040"/>
                  <a:gd name="T83" fmla="*/ 30462631 h 2383"/>
                  <a:gd name="T84" fmla="*/ 6228569 w 3040"/>
                  <a:gd name="T85" fmla="*/ 29794500 h 2383"/>
                  <a:gd name="T86" fmla="*/ 8036738 w 3040"/>
                  <a:gd name="T87" fmla="*/ 29660874 h 2383"/>
                  <a:gd name="T88" fmla="*/ 31811817 w 3040"/>
                  <a:gd name="T89" fmla="*/ 29660874 h 2383"/>
                  <a:gd name="T90" fmla="*/ 31745049 w 3040"/>
                  <a:gd name="T91" fmla="*/ 28258187 h 2383"/>
                  <a:gd name="T92" fmla="*/ 31745049 w 3040"/>
                  <a:gd name="T93" fmla="*/ 8016536 h 2383"/>
                  <a:gd name="T94" fmla="*/ 31945871 w 3040"/>
                  <a:gd name="T95" fmla="*/ 6146028 h 2383"/>
                  <a:gd name="T96" fmla="*/ 32548594 w 3040"/>
                  <a:gd name="T97" fmla="*/ 4542773 h 2383"/>
                  <a:gd name="T98" fmla="*/ 33486192 w 3040"/>
                  <a:gd name="T99" fmla="*/ 3006201 h 2383"/>
                  <a:gd name="T100" fmla="*/ 34758664 w 3040"/>
                  <a:gd name="T101" fmla="*/ 1803824 h 2383"/>
                  <a:gd name="T102" fmla="*/ 36232217 w 3040"/>
                  <a:gd name="T103" fmla="*/ 801757 h 2383"/>
                  <a:gd name="T104" fmla="*/ 37906333 w 3040"/>
                  <a:gd name="T105" fmla="*/ 267252 h 2383"/>
                  <a:gd name="T106" fmla="*/ 39781787 w 3040"/>
                  <a:gd name="T107" fmla="*/ 0 h 238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040" h="2383">
                    <a:moveTo>
                      <a:pt x="594" y="0"/>
                    </a:moveTo>
                    <a:lnTo>
                      <a:pt x="2920" y="0"/>
                    </a:lnTo>
                    <a:lnTo>
                      <a:pt x="2948" y="4"/>
                    </a:lnTo>
                    <a:lnTo>
                      <a:pt x="2972" y="12"/>
                    </a:lnTo>
                    <a:lnTo>
                      <a:pt x="2995" y="27"/>
                    </a:lnTo>
                    <a:lnTo>
                      <a:pt x="3013" y="45"/>
                    </a:lnTo>
                    <a:lnTo>
                      <a:pt x="3028" y="68"/>
                    </a:lnTo>
                    <a:lnTo>
                      <a:pt x="3036" y="92"/>
                    </a:lnTo>
                    <a:lnTo>
                      <a:pt x="3040" y="120"/>
                    </a:lnTo>
                    <a:lnTo>
                      <a:pt x="3040" y="1821"/>
                    </a:lnTo>
                    <a:lnTo>
                      <a:pt x="3036" y="1847"/>
                    </a:lnTo>
                    <a:lnTo>
                      <a:pt x="3028" y="1873"/>
                    </a:lnTo>
                    <a:lnTo>
                      <a:pt x="3013" y="1896"/>
                    </a:lnTo>
                    <a:lnTo>
                      <a:pt x="2995" y="1914"/>
                    </a:lnTo>
                    <a:lnTo>
                      <a:pt x="2972" y="1929"/>
                    </a:lnTo>
                    <a:lnTo>
                      <a:pt x="2948" y="1937"/>
                    </a:lnTo>
                    <a:lnTo>
                      <a:pt x="2920" y="1941"/>
                    </a:lnTo>
                    <a:lnTo>
                      <a:pt x="2578" y="1941"/>
                    </a:lnTo>
                    <a:lnTo>
                      <a:pt x="2573" y="1939"/>
                    </a:lnTo>
                    <a:lnTo>
                      <a:pt x="2567" y="1939"/>
                    </a:lnTo>
                    <a:lnTo>
                      <a:pt x="2567" y="2263"/>
                    </a:lnTo>
                    <a:lnTo>
                      <a:pt x="2564" y="2291"/>
                    </a:lnTo>
                    <a:lnTo>
                      <a:pt x="2555" y="2317"/>
                    </a:lnTo>
                    <a:lnTo>
                      <a:pt x="2541" y="2338"/>
                    </a:lnTo>
                    <a:lnTo>
                      <a:pt x="2522" y="2357"/>
                    </a:lnTo>
                    <a:lnTo>
                      <a:pt x="2499" y="2371"/>
                    </a:lnTo>
                    <a:lnTo>
                      <a:pt x="2475" y="2381"/>
                    </a:lnTo>
                    <a:lnTo>
                      <a:pt x="2447" y="2383"/>
                    </a:lnTo>
                    <a:lnTo>
                      <a:pt x="120" y="2383"/>
                    </a:lnTo>
                    <a:lnTo>
                      <a:pt x="93" y="2381"/>
                    </a:lnTo>
                    <a:lnTo>
                      <a:pt x="68" y="2371"/>
                    </a:lnTo>
                    <a:lnTo>
                      <a:pt x="46" y="2357"/>
                    </a:lnTo>
                    <a:lnTo>
                      <a:pt x="27" y="2338"/>
                    </a:lnTo>
                    <a:lnTo>
                      <a:pt x="14" y="2317"/>
                    </a:lnTo>
                    <a:lnTo>
                      <a:pt x="4" y="2291"/>
                    </a:lnTo>
                    <a:lnTo>
                      <a:pt x="0" y="2263"/>
                    </a:lnTo>
                    <a:lnTo>
                      <a:pt x="0" y="563"/>
                    </a:lnTo>
                    <a:lnTo>
                      <a:pt x="4" y="536"/>
                    </a:lnTo>
                    <a:lnTo>
                      <a:pt x="14" y="510"/>
                    </a:lnTo>
                    <a:lnTo>
                      <a:pt x="27" y="488"/>
                    </a:lnTo>
                    <a:lnTo>
                      <a:pt x="46" y="469"/>
                    </a:lnTo>
                    <a:lnTo>
                      <a:pt x="68" y="456"/>
                    </a:lnTo>
                    <a:lnTo>
                      <a:pt x="93" y="446"/>
                    </a:lnTo>
                    <a:lnTo>
                      <a:pt x="120" y="444"/>
                    </a:lnTo>
                    <a:lnTo>
                      <a:pt x="475" y="444"/>
                    </a:lnTo>
                    <a:lnTo>
                      <a:pt x="474" y="423"/>
                    </a:lnTo>
                    <a:lnTo>
                      <a:pt x="474" y="120"/>
                    </a:lnTo>
                    <a:lnTo>
                      <a:pt x="477" y="92"/>
                    </a:lnTo>
                    <a:lnTo>
                      <a:pt x="486" y="68"/>
                    </a:lnTo>
                    <a:lnTo>
                      <a:pt x="500" y="45"/>
                    </a:lnTo>
                    <a:lnTo>
                      <a:pt x="519" y="27"/>
                    </a:lnTo>
                    <a:lnTo>
                      <a:pt x="541" y="12"/>
                    </a:lnTo>
                    <a:lnTo>
                      <a:pt x="566" y="4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00649C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14757993" y="2437271"/>
                <a:ext cx="602982" cy="439944"/>
              </a:xfrm>
              <a:custGeom>
                <a:avLst/>
                <a:gdLst>
                  <a:gd name="T0" fmla="*/ 0 w 2326"/>
                  <a:gd name="T1" fmla="*/ 0 h 1701"/>
                  <a:gd name="T2" fmla="*/ 156314399 w 2326"/>
                  <a:gd name="T3" fmla="*/ 0 h 1701"/>
                  <a:gd name="T4" fmla="*/ 156314399 w 2326"/>
                  <a:gd name="T5" fmla="*/ 113786433 h 1701"/>
                  <a:gd name="T6" fmla="*/ 133330830 w 2326"/>
                  <a:gd name="T7" fmla="*/ 113786433 h 1701"/>
                  <a:gd name="T8" fmla="*/ 133330830 w 2326"/>
                  <a:gd name="T9" fmla="*/ 89905311 h 1701"/>
                  <a:gd name="T10" fmla="*/ 140857736 w 2326"/>
                  <a:gd name="T11" fmla="*/ 89905311 h 1701"/>
                  <a:gd name="T12" fmla="*/ 140857736 w 2326"/>
                  <a:gd name="T13" fmla="*/ 13780257 h 1701"/>
                  <a:gd name="T14" fmla="*/ 53157555 w 2326"/>
                  <a:gd name="T15" fmla="*/ 13780257 h 1701"/>
                  <a:gd name="T16" fmla="*/ 53157555 w 2326"/>
                  <a:gd name="T17" fmla="*/ 20268719 h 1701"/>
                  <a:gd name="T18" fmla="*/ 42270697 w 2326"/>
                  <a:gd name="T19" fmla="*/ 20268719 h 1701"/>
                  <a:gd name="T20" fmla="*/ 42270697 w 2326"/>
                  <a:gd name="T21" fmla="*/ 13512566 h 1701"/>
                  <a:gd name="T22" fmla="*/ 12902933 w 2326"/>
                  <a:gd name="T23" fmla="*/ 13512566 h 1701"/>
                  <a:gd name="T24" fmla="*/ 12902933 w 2326"/>
                  <a:gd name="T25" fmla="*/ 20268719 h 1701"/>
                  <a:gd name="T26" fmla="*/ 0 w 2326"/>
                  <a:gd name="T27" fmla="*/ 20268719 h 1701"/>
                  <a:gd name="T28" fmla="*/ 0 w 2326"/>
                  <a:gd name="T29" fmla="*/ 0 h 170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326" h="1701">
                    <a:moveTo>
                      <a:pt x="0" y="0"/>
                    </a:moveTo>
                    <a:lnTo>
                      <a:pt x="2326" y="0"/>
                    </a:lnTo>
                    <a:lnTo>
                      <a:pt x="2326" y="1701"/>
                    </a:lnTo>
                    <a:lnTo>
                      <a:pt x="1984" y="1701"/>
                    </a:lnTo>
                    <a:lnTo>
                      <a:pt x="1984" y="1344"/>
                    </a:lnTo>
                    <a:lnTo>
                      <a:pt x="2096" y="1344"/>
                    </a:lnTo>
                    <a:lnTo>
                      <a:pt x="2096" y="206"/>
                    </a:lnTo>
                    <a:lnTo>
                      <a:pt x="791" y="206"/>
                    </a:lnTo>
                    <a:lnTo>
                      <a:pt x="791" y="303"/>
                    </a:lnTo>
                    <a:lnTo>
                      <a:pt x="629" y="303"/>
                    </a:lnTo>
                    <a:lnTo>
                      <a:pt x="629" y="202"/>
                    </a:lnTo>
                    <a:lnTo>
                      <a:pt x="192" y="202"/>
                    </a:lnTo>
                    <a:lnTo>
                      <a:pt x="192" y="303"/>
                    </a:lnTo>
                    <a:lnTo>
                      <a:pt x="0" y="3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8" name="Freeform 31"/>
              <p:cNvSpPr>
                <a:spLocks noEditPoints="1"/>
              </p:cNvSpPr>
              <p:nvPr/>
            </p:nvSpPr>
            <p:spPr bwMode="auto">
              <a:xfrm>
                <a:off x="14636362" y="2551139"/>
                <a:ext cx="601688" cy="439944"/>
              </a:xfrm>
              <a:custGeom>
                <a:avLst/>
                <a:gdLst>
                  <a:gd name="T0" fmla="*/ 22798468 w 2327"/>
                  <a:gd name="T1" fmla="*/ 45541450 h 1700"/>
                  <a:gd name="T2" fmla="*/ 40381875 w 2327"/>
                  <a:gd name="T3" fmla="*/ 45541450 h 1700"/>
                  <a:gd name="T4" fmla="*/ 40381875 w 2327"/>
                  <a:gd name="T5" fmla="*/ 56859657 h 1700"/>
                  <a:gd name="T6" fmla="*/ 22798468 w 2327"/>
                  <a:gd name="T7" fmla="*/ 56859657 h 1700"/>
                  <a:gd name="T8" fmla="*/ 22798468 w 2327"/>
                  <a:gd name="T9" fmla="*/ 45541450 h 1700"/>
                  <a:gd name="T10" fmla="*/ 22798468 w 2327"/>
                  <a:gd name="T11" fmla="*/ 25851368 h 1700"/>
                  <a:gd name="T12" fmla="*/ 40381875 w 2327"/>
                  <a:gd name="T13" fmla="*/ 25851368 h 1700"/>
                  <a:gd name="T14" fmla="*/ 40381875 w 2327"/>
                  <a:gd name="T15" fmla="*/ 37102807 h 1700"/>
                  <a:gd name="T16" fmla="*/ 22798468 w 2327"/>
                  <a:gd name="T17" fmla="*/ 37102807 h 1700"/>
                  <a:gd name="T18" fmla="*/ 22798468 w 2327"/>
                  <a:gd name="T19" fmla="*/ 25851368 h 1700"/>
                  <a:gd name="T20" fmla="*/ 61976967 w 2327"/>
                  <a:gd name="T21" fmla="*/ 13863412 h 1700"/>
                  <a:gd name="T22" fmla="*/ 61976967 w 2327"/>
                  <a:gd name="T23" fmla="*/ 90948847 h 1700"/>
                  <a:gd name="T24" fmla="*/ 140266996 w 2327"/>
                  <a:gd name="T25" fmla="*/ 90948847 h 1700"/>
                  <a:gd name="T26" fmla="*/ 140266996 w 2327"/>
                  <a:gd name="T27" fmla="*/ 13863412 h 1700"/>
                  <a:gd name="T28" fmla="*/ 61976967 w 2327"/>
                  <a:gd name="T29" fmla="*/ 13863412 h 1700"/>
                  <a:gd name="T30" fmla="*/ 12903583 w 2327"/>
                  <a:gd name="T31" fmla="*/ 13461510 h 1700"/>
                  <a:gd name="T32" fmla="*/ 12903583 w 2327"/>
                  <a:gd name="T33" fmla="*/ 91350490 h 1700"/>
                  <a:gd name="T34" fmla="*/ 51146066 w 2327"/>
                  <a:gd name="T35" fmla="*/ 91350490 h 1700"/>
                  <a:gd name="T36" fmla="*/ 51146066 w 2327"/>
                  <a:gd name="T37" fmla="*/ 13461510 h 1700"/>
                  <a:gd name="T38" fmla="*/ 12903583 w 2327"/>
                  <a:gd name="T39" fmla="*/ 13461510 h 1700"/>
                  <a:gd name="T40" fmla="*/ 0 w 2327"/>
                  <a:gd name="T41" fmla="*/ 0 h 1700"/>
                  <a:gd name="T42" fmla="*/ 155577331 w 2327"/>
                  <a:gd name="T43" fmla="*/ 0 h 1700"/>
                  <a:gd name="T44" fmla="*/ 155577331 w 2327"/>
                  <a:gd name="T45" fmla="*/ 113853367 h 1700"/>
                  <a:gd name="T46" fmla="*/ 0 w 2327"/>
                  <a:gd name="T47" fmla="*/ 113853367 h 1700"/>
                  <a:gd name="T48" fmla="*/ 0 w 2327"/>
                  <a:gd name="T49" fmla="*/ 0 h 1700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327" h="1700">
                    <a:moveTo>
                      <a:pt x="341" y="680"/>
                    </a:moveTo>
                    <a:lnTo>
                      <a:pt x="604" y="680"/>
                    </a:lnTo>
                    <a:lnTo>
                      <a:pt x="604" y="849"/>
                    </a:lnTo>
                    <a:lnTo>
                      <a:pt x="341" y="849"/>
                    </a:lnTo>
                    <a:lnTo>
                      <a:pt x="341" y="680"/>
                    </a:lnTo>
                    <a:close/>
                    <a:moveTo>
                      <a:pt x="341" y="386"/>
                    </a:moveTo>
                    <a:lnTo>
                      <a:pt x="604" y="386"/>
                    </a:lnTo>
                    <a:lnTo>
                      <a:pt x="604" y="554"/>
                    </a:lnTo>
                    <a:lnTo>
                      <a:pt x="341" y="554"/>
                    </a:lnTo>
                    <a:lnTo>
                      <a:pt x="341" y="386"/>
                    </a:lnTo>
                    <a:close/>
                    <a:moveTo>
                      <a:pt x="927" y="207"/>
                    </a:moveTo>
                    <a:lnTo>
                      <a:pt x="927" y="1358"/>
                    </a:lnTo>
                    <a:lnTo>
                      <a:pt x="2098" y="1358"/>
                    </a:lnTo>
                    <a:lnTo>
                      <a:pt x="2098" y="207"/>
                    </a:lnTo>
                    <a:lnTo>
                      <a:pt x="927" y="207"/>
                    </a:lnTo>
                    <a:close/>
                    <a:moveTo>
                      <a:pt x="193" y="201"/>
                    </a:moveTo>
                    <a:lnTo>
                      <a:pt x="193" y="1364"/>
                    </a:lnTo>
                    <a:lnTo>
                      <a:pt x="765" y="1364"/>
                    </a:lnTo>
                    <a:lnTo>
                      <a:pt x="765" y="201"/>
                    </a:lnTo>
                    <a:lnTo>
                      <a:pt x="193" y="201"/>
                    </a:lnTo>
                    <a:close/>
                    <a:moveTo>
                      <a:pt x="0" y="0"/>
                    </a:moveTo>
                    <a:lnTo>
                      <a:pt x="2327" y="0"/>
                    </a:lnTo>
                    <a:lnTo>
                      <a:pt x="2327" y="1700"/>
                    </a:lnTo>
                    <a:lnTo>
                      <a:pt x="0" y="1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grpSp>
          <p:nvGrpSpPr>
            <p:cNvPr id="17" name="Group 116"/>
            <p:cNvGrpSpPr>
              <a:grpSpLocks/>
            </p:cNvGrpSpPr>
            <p:nvPr/>
          </p:nvGrpSpPr>
          <p:grpSpPr bwMode="auto">
            <a:xfrm>
              <a:off x="2886422" y="1372699"/>
              <a:ext cx="395229" cy="650948"/>
              <a:chOff x="1307548" y="5067842"/>
              <a:chExt cx="357084" cy="571801"/>
            </a:xfrm>
          </p:grpSpPr>
          <p:sp>
            <p:nvSpPr>
              <p:cNvPr id="44" name="Freeform 214"/>
              <p:cNvSpPr>
                <a:spLocks/>
              </p:cNvSpPr>
              <p:nvPr/>
            </p:nvSpPr>
            <p:spPr bwMode="auto">
              <a:xfrm>
                <a:off x="1307548" y="5067842"/>
                <a:ext cx="357084" cy="571801"/>
              </a:xfrm>
              <a:custGeom>
                <a:avLst/>
                <a:gdLst>
                  <a:gd name="T0" fmla="*/ 14236560 w 1526"/>
                  <a:gd name="T1" fmla="*/ 0 h 2450"/>
                  <a:gd name="T2" fmla="*/ 69321096 w 1526"/>
                  <a:gd name="T3" fmla="*/ 0 h 2450"/>
                  <a:gd name="T4" fmla="*/ 71620848 w 1526"/>
                  <a:gd name="T5" fmla="*/ 217985 h 2450"/>
                  <a:gd name="T6" fmla="*/ 73811088 w 1526"/>
                  <a:gd name="T7" fmla="*/ 708101 h 2450"/>
                  <a:gd name="T8" fmla="*/ 75891816 w 1526"/>
                  <a:gd name="T9" fmla="*/ 1634187 h 2450"/>
                  <a:gd name="T10" fmla="*/ 77753520 w 1526"/>
                  <a:gd name="T11" fmla="*/ 2778024 h 2450"/>
                  <a:gd name="T12" fmla="*/ 79396200 w 1526"/>
                  <a:gd name="T13" fmla="*/ 4248606 h 2450"/>
                  <a:gd name="T14" fmla="*/ 80819856 w 1526"/>
                  <a:gd name="T15" fmla="*/ 5937172 h 2450"/>
                  <a:gd name="T16" fmla="*/ 81969732 w 1526"/>
                  <a:gd name="T17" fmla="*/ 7843723 h 2450"/>
                  <a:gd name="T18" fmla="*/ 82845828 w 1526"/>
                  <a:gd name="T19" fmla="*/ 9913646 h 2450"/>
                  <a:gd name="T20" fmla="*/ 83338632 w 1526"/>
                  <a:gd name="T21" fmla="*/ 12146942 h 2450"/>
                  <a:gd name="T22" fmla="*/ 83557656 w 1526"/>
                  <a:gd name="T23" fmla="*/ 14488996 h 2450"/>
                  <a:gd name="T24" fmla="*/ 83557656 w 1526"/>
                  <a:gd name="T25" fmla="*/ 119017436 h 2450"/>
                  <a:gd name="T26" fmla="*/ 83338632 w 1526"/>
                  <a:gd name="T27" fmla="*/ 121305110 h 2450"/>
                  <a:gd name="T28" fmla="*/ 82845828 w 1526"/>
                  <a:gd name="T29" fmla="*/ 123538406 h 2450"/>
                  <a:gd name="T30" fmla="*/ 81969732 w 1526"/>
                  <a:gd name="T31" fmla="*/ 125608329 h 2450"/>
                  <a:gd name="T32" fmla="*/ 80819856 w 1526"/>
                  <a:gd name="T33" fmla="*/ 127514880 h 2450"/>
                  <a:gd name="T34" fmla="*/ 79396200 w 1526"/>
                  <a:gd name="T35" fmla="*/ 129203446 h 2450"/>
                  <a:gd name="T36" fmla="*/ 77753520 w 1526"/>
                  <a:gd name="T37" fmla="*/ 130674028 h 2450"/>
                  <a:gd name="T38" fmla="*/ 75891816 w 1526"/>
                  <a:gd name="T39" fmla="*/ 131817865 h 2450"/>
                  <a:gd name="T40" fmla="*/ 73811088 w 1526"/>
                  <a:gd name="T41" fmla="*/ 132743951 h 2450"/>
                  <a:gd name="T42" fmla="*/ 71620848 w 1526"/>
                  <a:gd name="T43" fmla="*/ 133234067 h 2450"/>
                  <a:gd name="T44" fmla="*/ 69321096 w 1526"/>
                  <a:gd name="T45" fmla="*/ 133452052 h 2450"/>
                  <a:gd name="T46" fmla="*/ 14236560 w 1526"/>
                  <a:gd name="T47" fmla="*/ 133452052 h 2450"/>
                  <a:gd name="T48" fmla="*/ 11936808 w 1526"/>
                  <a:gd name="T49" fmla="*/ 133234067 h 2450"/>
                  <a:gd name="T50" fmla="*/ 9746568 w 1526"/>
                  <a:gd name="T51" fmla="*/ 132743951 h 2450"/>
                  <a:gd name="T52" fmla="*/ 7665840 w 1526"/>
                  <a:gd name="T53" fmla="*/ 131817865 h 2450"/>
                  <a:gd name="T54" fmla="*/ 5804136 w 1526"/>
                  <a:gd name="T55" fmla="*/ 130674028 h 2450"/>
                  <a:gd name="T56" fmla="*/ 4161456 w 1526"/>
                  <a:gd name="T57" fmla="*/ 129203446 h 2450"/>
                  <a:gd name="T58" fmla="*/ 2737800 w 1526"/>
                  <a:gd name="T59" fmla="*/ 127514880 h 2450"/>
                  <a:gd name="T60" fmla="*/ 1587924 w 1526"/>
                  <a:gd name="T61" fmla="*/ 125608329 h 2450"/>
                  <a:gd name="T62" fmla="*/ 711828 w 1526"/>
                  <a:gd name="T63" fmla="*/ 123538406 h 2450"/>
                  <a:gd name="T64" fmla="*/ 219024 w 1526"/>
                  <a:gd name="T65" fmla="*/ 121305110 h 2450"/>
                  <a:gd name="T66" fmla="*/ 0 w 1526"/>
                  <a:gd name="T67" fmla="*/ 119017436 h 2450"/>
                  <a:gd name="T68" fmla="*/ 0 w 1526"/>
                  <a:gd name="T69" fmla="*/ 14488996 h 2450"/>
                  <a:gd name="T70" fmla="*/ 219024 w 1526"/>
                  <a:gd name="T71" fmla="*/ 12146942 h 2450"/>
                  <a:gd name="T72" fmla="*/ 711828 w 1526"/>
                  <a:gd name="T73" fmla="*/ 9913646 h 2450"/>
                  <a:gd name="T74" fmla="*/ 1587924 w 1526"/>
                  <a:gd name="T75" fmla="*/ 7843723 h 2450"/>
                  <a:gd name="T76" fmla="*/ 2737800 w 1526"/>
                  <a:gd name="T77" fmla="*/ 5937172 h 2450"/>
                  <a:gd name="T78" fmla="*/ 4161456 w 1526"/>
                  <a:gd name="T79" fmla="*/ 4248606 h 2450"/>
                  <a:gd name="T80" fmla="*/ 5804136 w 1526"/>
                  <a:gd name="T81" fmla="*/ 2778024 h 2450"/>
                  <a:gd name="T82" fmla="*/ 7665840 w 1526"/>
                  <a:gd name="T83" fmla="*/ 1634187 h 2450"/>
                  <a:gd name="T84" fmla="*/ 9746568 w 1526"/>
                  <a:gd name="T85" fmla="*/ 708101 h 2450"/>
                  <a:gd name="T86" fmla="*/ 11936808 w 1526"/>
                  <a:gd name="T87" fmla="*/ 217985 h 2450"/>
                  <a:gd name="T88" fmla="*/ 14236560 w 1526"/>
                  <a:gd name="T89" fmla="*/ 0 h 245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26" h="2450">
                    <a:moveTo>
                      <a:pt x="260" y="0"/>
                    </a:moveTo>
                    <a:lnTo>
                      <a:pt x="1266" y="0"/>
                    </a:lnTo>
                    <a:lnTo>
                      <a:pt x="1308" y="4"/>
                    </a:lnTo>
                    <a:lnTo>
                      <a:pt x="1348" y="13"/>
                    </a:lnTo>
                    <a:lnTo>
                      <a:pt x="1386" y="30"/>
                    </a:lnTo>
                    <a:lnTo>
                      <a:pt x="1420" y="51"/>
                    </a:lnTo>
                    <a:lnTo>
                      <a:pt x="1450" y="78"/>
                    </a:lnTo>
                    <a:lnTo>
                      <a:pt x="1476" y="109"/>
                    </a:lnTo>
                    <a:lnTo>
                      <a:pt x="1497" y="144"/>
                    </a:lnTo>
                    <a:lnTo>
                      <a:pt x="1513" y="182"/>
                    </a:lnTo>
                    <a:lnTo>
                      <a:pt x="1522" y="223"/>
                    </a:lnTo>
                    <a:lnTo>
                      <a:pt x="1526" y="266"/>
                    </a:lnTo>
                    <a:lnTo>
                      <a:pt x="1526" y="2185"/>
                    </a:lnTo>
                    <a:lnTo>
                      <a:pt x="1522" y="2227"/>
                    </a:lnTo>
                    <a:lnTo>
                      <a:pt x="1513" y="2268"/>
                    </a:lnTo>
                    <a:lnTo>
                      <a:pt x="1497" y="2306"/>
                    </a:lnTo>
                    <a:lnTo>
                      <a:pt x="1476" y="2341"/>
                    </a:lnTo>
                    <a:lnTo>
                      <a:pt x="1450" y="2372"/>
                    </a:lnTo>
                    <a:lnTo>
                      <a:pt x="1420" y="2399"/>
                    </a:lnTo>
                    <a:lnTo>
                      <a:pt x="1386" y="2420"/>
                    </a:lnTo>
                    <a:lnTo>
                      <a:pt x="1348" y="2437"/>
                    </a:lnTo>
                    <a:lnTo>
                      <a:pt x="1308" y="2446"/>
                    </a:lnTo>
                    <a:lnTo>
                      <a:pt x="1266" y="2450"/>
                    </a:lnTo>
                    <a:lnTo>
                      <a:pt x="260" y="2450"/>
                    </a:lnTo>
                    <a:lnTo>
                      <a:pt x="218" y="2446"/>
                    </a:lnTo>
                    <a:lnTo>
                      <a:pt x="178" y="2437"/>
                    </a:lnTo>
                    <a:lnTo>
                      <a:pt x="140" y="2420"/>
                    </a:lnTo>
                    <a:lnTo>
                      <a:pt x="106" y="2399"/>
                    </a:lnTo>
                    <a:lnTo>
                      <a:pt x="76" y="2372"/>
                    </a:lnTo>
                    <a:lnTo>
                      <a:pt x="50" y="2341"/>
                    </a:lnTo>
                    <a:lnTo>
                      <a:pt x="29" y="2306"/>
                    </a:lnTo>
                    <a:lnTo>
                      <a:pt x="13" y="2268"/>
                    </a:lnTo>
                    <a:lnTo>
                      <a:pt x="4" y="2227"/>
                    </a:lnTo>
                    <a:lnTo>
                      <a:pt x="0" y="2185"/>
                    </a:lnTo>
                    <a:lnTo>
                      <a:pt x="0" y="266"/>
                    </a:lnTo>
                    <a:lnTo>
                      <a:pt x="4" y="223"/>
                    </a:lnTo>
                    <a:lnTo>
                      <a:pt x="13" y="182"/>
                    </a:lnTo>
                    <a:lnTo>
                      <a:pt x="29" y="144"/>
                    </a:lnTo>
                    <a:lnTo>
                      <a:pt x="50" y="109"/>
                    </a:lnTo>
                    <a:lnTo>
                      <a:pt x="76" y="78"/>
                    </a:lnTo>
                    <a:lnTo>
                      <a:pt x="106" y="51"/>
                    </a:lnTo>
                    <a:lnTo>
                      <a:pt x="140" y="30"/>
                    </a:lnTo>
                    <a:lnTo>
                      <a:pt x="178" y="13"/>
                    </a:lnTo>
                    <a:lnTo>
                      <a:pt x="218" y="4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25C91">
                  <a:alpha val="2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45" name="Freeform 215"/>
              <p:cNvSpPr>
                <a:spLocks noEditPoints="1"/>
              </p:cNvSpPr>
              <p:nvPr/>
            </p:nvSpPr>
            <p:spPr bwMode="auto">
              <a:xfrm>
                <a:off x="1335554" y="5095858"/>
                <a:ext cx="301071" cy="515789"/>
              </a:xfrm>
              <a:custGeom>
                <a:avLst/>
                <a:gdLst>
                  <a:gd name="T0" fmla="*/ 34036709 w 1286"/>
                  <a:gd name="T1" fmla="*/ 103602405 h 2210"/>
                  <a:gd name="T2" fmla="*/ 31460749 w 1286"/>
                  <a:gd name="T3" fmla="*/ 104855236 h 2210"/>
                  <a:gd name="T4" fmla="*/ 29761547 w 1286"/>
                  <a:gd name="T5" fmla="*/ 106925160 h 2210"/>
                  <a:gd name="T6" fmla="*/ 29103920 w 1286"/>
                  <a:gd name="T7" fmla="*/ 109757565 h 2210"/>
                  <a:gd name="T8" fmla="*/ 29761547 w 1286"/>
                  <a:gd name="T9" fmla="*/ 112589970 h 2210"/>
                  <a:gd name="T10" fmla="*/ 31460749 w 1286"/>
                  <a:gd name="T11" fmla="*/ 114768887 h 2210"/>
                  <a:gd name="T12" fmla="*/ 34036709 w 1286"/>
                  <a:gd name="T13" fmla="*/ 115967338 h 2210"/>
                  <a:gd name="T14" fmla="*/ 36941599 w 1286"/>
                  <a:gd name="T15" fmla="*/ 115967338 h 2210"/>
                  <a:gd name="T16" fmla="*/ 39462776 w 1286"/>
                  <a:gd name="T17" fmla="*/ 114768887 h 2210"/>
                  <a:gd name="T18" fmla="*/ 41271543 w 1286"/>
                  <a:gd name="T19" fmla="*/ 112589970 h 2210"/>
                  <a:gd name="T20" fmla="*/ 41929170 w 1286"/>
                  <a:gd name="T21" fmla="*/ 109757565 h 2210"/>
                  <a:gd name="T22" fmla="*/ 41271543 w 1286"/>
                  <a:gd name="T23" fmla="*/ 106925160 h 2210"/>
                  <a:gd name="T24" fmla="*/ 39462776 w 1286"/>
                  <a:gd name="T25" fmla="*/ 104855236 h 2210"/>
                  <a:gd name="T26" fmla="*/ 36941599 w 1286"/>
                  <a:gd name="T27" fmla="*/ 103602405 h 2210"/>
                  <a:gd name="T28" fmla="*/ 6522425 w 1286"/>
                  <a:gd name="T29" fmla="*/ 12964041 h 2210"/>
                  <a:gd name="T30" fmla="*/ 64346318 w 1286"/>
                  <a:gd name="T31" fmla="*/ 98700076 h 2210"/>
                  <a:gd name="T32" fmla="*/ 6522425 w 1286"/>
                  <a:gd name="T33" fmla="*/ 12964041 h 2210"/>
                  <a:gd name="T34" fmla="*/ 62811698 w 1286"/>
                  <a:gd name="T35" fmla="*/ 0 h 2210"/>
                  <a:gd name="T36" fmla="*/ 65771371 w 1286"/>
                  <a:gd name="T37" fmla="*/ 599109 h 2210"/>
                  <a:gd name="T38" fmla="*/ 68237766 w 1286"/>
                  <a:gd name="T39" fmla="*/ 2287676 h 2210"/>
                  <a:gd name="T40" fmla="*/ 69882184 w 1286"/>
                  <a:gd name="T41" fmla="*/ 4847950 h 2210"/>
                  <a:gd name="T42" fmla="*/ 70485029 w 1286"/>
                  <a:gd name="T43" fmla="*/ 7952720 h 2210"/>
                  <a:gd name="T44" fmla="*/ 70375463 w 1286"/>
                  <a:gd name="T45" fmla="*/ 114060786 h 2210"/>
                  <a:gd name="T46" fmla="*/ 69169541 w 1286"/>
                  <a:gd name="T47" fmla="*/ 116893191 h 2210"/>
                  <a:gd name="T48" fmla="*/ 67141642 w 1286"/>
                  <a:gd name="T49" fmla="*/ 119017495 h 2210"/>
                  <a:gd name="T50" fmla="*/ 64401100 w 1286"/>
                  <a:gd name="T51" fmla="*/ 120270325 h 2210"/>
                  <a:gd name="T52" fmla="*/ 7673331 w 1286"/>
                  <a:gd name="T53" fmla="*/ 120379318 h 2210"/>
                  <a:gd name="T54" fmla="*/ 4713657 w 1286"/>
                  <a:gd name="T55" fmla="*/ 119780209 h 2210"/>
                  <a:gd name="T56" fmla="*/ 2247263 w 1286"/>
                  <a:gd name="T57" fmla="*/ 118091642 h 2210"/>
                  <a:gd name="T58" fmla="*/ 602844 w 1286"/>
                  <a:gd name="T59" fmla="*/ 115531368 h 2210"/>
                  <a:gd name="T60" fmla="*/ 0 w 1286"/>
                  <a:gd name="T61" fmla="*/ 112481211 h 2210"/>
                  <a:gd name="T62" fmla="*/ 109565 w 1286"/>
                  <a:gd name="T63" fmla="*/ 6318532 h 2210"/>
                  <a:gd name="T64" fmla="*/ 1315488 w 1286"/>
                  <a:gd name="T65" fmla="*/ 3486127 h 2210"/>
                  <a:gd name="T66" fmla="*/ 3343386 w 1286"/>
                  <a:gd name="T67" fmla="*/ 1361823 h 2210"/>
                  <a:gd name="T68" fmla="*/ 6083929 w 1286"/>
                  <a:gd name="T69" fmla="*/ 108993 h 221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286" h="2210">
                    <a:moveTo>
                      <a:pt x="648" y="1898"/>
                    </a:moveTo>
                    <a:lnTo>
                      <a:pt x="621" y="1902"/>
                    </a:lnTo>
                    <a:lnTo>
                      <a:pt x="596" y="1910"/>
                    </a:lnTo>
                    <a:lnTo>
                      <a:pt x="574" y="1925"/>
                    </a:lnTo>
                    <a:lnTo>
                      <a:pt x="556" y="1943"/>
                    </a:lnTo>
                    <a:lnTo>
                      <a:pt x="543" y="1963"/>
                    </a:lnTo>
                    <a:lnTo>
                      <a:pt x="534" y="1989"/>
                    </a:lnTo>
                    <a:lnTo>
                      <a:pt x="531" y="2015"/>
                    </a:lnTo>
                    <a:lnTo>
                      <a:pt x="534" y="2042"/>
                    </a:lnTo>
                    <a:lnTo>
                      <a:pt x="543" y="2067"/>
                    </a:lnTo>
                    <a:lnTo>
                      <a:pt x="556" y="2089"/>
                    </a:lnTo>
                    <a:lnTo>
                      <a:pt x="574" y="2107"/>
                    </a:lnTo>
                    <a:lnTo>
                      <a:pt x="596" y="2121"/>
                    </a:lnTo>
                    <a:lnTo>
                      <a:pt x="621" y="2129"/>
                    </a:lnTo>
                    <a:lnTo>
                      <a:pt x="648" y="2133"/>
                    </a:lnTo>
                    <a:lnTo>
                      <a:pt x="674" y="2129"/>
                    </a:lnTo>
                    <a:lnTo>
                      <a:pt x="699" y="2121"/>
                    </a:lnTo>
                    <a:lnTo>
                      <a:pt x="720" y="2107"/>
                    </a:lnTo>
                    <a:lnTo>
                      <a:pt x="739" y="2089"/>
                    </a:lnTo>
                    <a:lnTo>
                      <a:pt x="753" y="2067"/>
                    </a:lnTo>
                    <a:lnTo>
                      <a:pt x="761" y="2042"/>
                    </a:lnTo>
                    <a:lnTo>
                      <a:pt x="765" y="2015"/>
                    </a:lnTo>
                    <a:lnTo>
                      <a:pt x="761" y="1989"/>
                    </a:lnTo>
                    <a:lnTo>
                      <a:pt x="753" y="1963"/>
                    </a:lnTo>
                    <a:lnTo>
                      <a:pt x="739" y="1943"/>
                    </a:lnTo>
                    <a:lnTo>
                      <a:pt x="720" y="1925"/>
                    </a:lnTo>
                    <a:lnTo>
                      <a:pt x="699" y="1910"/>
                    </a:lnTo>
                    <a:lnTo>
                      <a:pt x="674" y="1902"/>
                    </a:lnTo>
                    <a:lnTo>
                      <a:pt x="648" y="1898"/>
                    </a:lnTo>
                    <a:close/>
                    <a:moveTo>
                      <a:pt x="119" y="238"/>
                    </a:moveTo>
                    <a:lnTo>
                      <a:pt x="119" y="1812"/>
                    </a:lnTo>
                    <a:lnTo>
                      <a:pt x="1174" y="1812"/>
                    </a:lnTo>
                    <a:lnTo>
                      <a:pt x="1174" y="238"/>
                    </a:lnTo>
                    <a:lnTo>
                      <a:pt x="119" y="238"/>
                    </a:lnTo>
                    <a:close/>
                    <a:moveTo>
                      <a:pt x="140" y="0"/>
                    </a:moveTo>
                    <a:lnTo>
                      <a:pt x="1146" y="0"/>
                    </a:lnTo>
                    <a:lnTo>
                      <a:pt x="1175" y="2"/>
                    </a:lnTo>
                    <a:lnTo>
                      <a:pt x="1200" y="11"/>
                    </a:lnTo>
                    <a:lnTo>
                      <a:pt x="1225" y="25"/>
                    </a:lnTo>
                    <a:lnTo>
                      <a:pt x="1245" y="42"/>
                    </a:lnTo>
                    <a:lnTo>
                      <a:pt x="1262" y="64"/>
                    </a:lnTo>
                    <a:lnTo>
                      <a:pt x="1275" y="89"/>
                    </a:lnTo>
                    <a:lnTo>
                      <a:pt x="1284" y="116"/>
                    </a:lnTo>
                    <a:lnTo>
                      <a:pt x="1286" y="146"/>
                    </a:lnTo>
                    <a:lnTo>
                      <a:pt x="1286" y="2065"/>
                    </a:lnTo>
                    <a:lnTo>
                      <a:pt x="1284" y="2094"/>
                    </a:lnTo>
                    <a:lnTo>
                      <a:pt x="1275" y="2121"/>
                    </a:lnTo>
                    <a:lnTo>
                      <a:pt x="1262" y="2146"/>
                    </a:lnTo>
                    <a:lnTo>
                      <a:pt x="1245" y="2168"/>
                    </a:lnTo>
                    <a:lnTo>
                      <a:pt x="1225" y="2185"/>
                    </a:lnTo>
                    <a:lnTo>
                      <a:pt x="1200" y="2199"/>
                    </a:lnTo>
                    <a:lnTo>
                      <a:pt x="1175" y="2208"/>
                    </a:lnTo>
                    <a:lnTo>
                      <a:pt x="1146" y="2210"/>
                    </a:lnTo>
                    <a:lnTo>
                      <a:pt x="140" y="2210"/>
                    </a:lnTo>
                    <a:lnTo>
                      <a:pt x="111" y="2208"/>
                    </a:lnTo>
                    <a:lnTo>
                      <a:pt x="86" y="2199"/>
                    </a:lnTo>
                    <a:lnTo>
                      <a:pt x="61" y="2185"/>
                    </a:lnTo>
                    <a:lnTo>
                      <a:pt x="41" y="2168"/>
                    </a:lnTo>
                    <a:lnTo>
                      <a:pt x="24" y="2146"/>
                    </a:lnTo>
                    <a:lnTo>
                      <a:pt x="11" y="2121"/>
                    </a:lnTo>
                    <a:lnTo>
                      <a:pt x="2" y="2094"/>
                    </a:lnTo>
                    <a:lnTo>
                      <a:pt x="0" y="2065"/>
                    </a:lnTo>
                    <a:lnTo>
                      <a:pt x="0" y="146"/>
                    </a:lnTo>
                    <a:lnTo>
                      <a:pt x="2" y="116"/>
                    </a:lnTo>
                    <a:lnTo>
                      <a:pt x="11" y="89"/>
                    </a:lnTo>
                    <a:lnTo>
                      <a:pt x="24" y="64"/>
                    </a:lnTo>
                    <a:lnTo>
                      <a:pt x="41" y="42"/>
                    </a:lnTo>
                    <a:lnTo>
                      <a:pt x="61" y="25"/>
                    </a:lnTo>
                    <a:lnTo>
                      <a:pt x="86" y="11"/>
                    </a:lnTo>
                    <a:lnTo>
                      <a:pt x="111" y="2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893223" y="1354249"/>
              <a:ext cx="691313" cy="701330"/>
            </a:xfrm>
            <a:custGeom>
              <a:avLst/>
              <a:gdLst>
                <a:gd name="T0" fmla="*/ 233870500 w 2560"/>
                <a:gd name="T1" fmla="*/ 0 h 2384"/>
                <a:gd name="T2" fmla="*/ 241531775 w 2560"/>
                <a:gd name="T3" fmla="*/ 1205744 h 2384"/>
                <a:gd name="T4" fmla="*/ 248084340 w 2560"/>
                <a:gd name="T5" fmla="*/ 4320264 h 2384"/>
                <a:gd name="T6" fmla="*/ 253326265 w 2560"/>
                <a:gd name="T7" fmla="*/ 9343562 h 2384"/>
                <a:gd name="T8" fmla="*/ 256854325 w 2560"/>
                <a:gd name="T9" fmla="*/ 15572603 h 2384"/>
                <a:gd name="T10" fmla="*/ 258064000 w 2560"/>
                <a:gd name="T11" fmla="*/ 22605473 h 2384"/>
                <a:gd name="T12" fmla="*/ 257761740 w 2560"/>
                <a:gd name="T13" fmla="*/ 173207405 h 2384"/>
                <a:gd name="T14" fmla="*/ 255443038 w 2560"/>
                <a:gd name="T15" fmla="*/ 179938522 h 2384"/>
                <a:gd name="T16" fmla="*/ 250906915 w 2560"/>
                <a:gd name="T17" fmla="*/ 185464530 h 2384"/>
                <a:gd name="T18" fmla="*/ 244959188 w 2560"/>
                <a:gd name="T19" fmla="*/ 189583520 h 2384"/>
                <a:gd name="T20" fmla="*/ 237802103 w 2560"/>
                <a:gd name="T21" fmla="*/ 191794050 h 2384"/>
                <a:gd name="T22" fmla="*/ 165624828 w 2560"/>
                <a:gd name="T23" fmla="*/ 192195647 h 2384"/>
                <a:gd name="T24" fmla="*/ 165927088 w 2560"/>
                <a:gd name="T25" fmla="*/ 195209689 h 2384"/>
                <a:gd name="T26" fmla="*/ 169354500 w 2560"/>
                <a:gd name="T27" fmla="*/ 201840645 h 2384"/>
                <a:gd name="T28" fmla="*/ 176209325 w 2560"/>
                <a:gd name="T29" fmla="*/ 203247345 h 2384"/>
                <a:gd name="T30" fmla="*/ 181955440 w 2560"/>
                <a:gd name="T31" fmla="*/ 206864259 h 2384"/>
                <a:gd name="T32" fmla="*/ 186189303 w 2560"/>
                <a:gd name="T33" fmla="*/ 212289471 h 2384"/>
                <a:gd name="T34" fmla="*/ 188507688 w 2560"/>
                <a:gd name="T35" fmla="*/ 219121384 h 2384"/>
                <a:gd name="T36" fmla="*/ 188910913 w 2560"/>
                <a:gd name="T37" fmla="*/ 227460159 h 2384"/>
                <a:gd name="T38" fmla="*/ 187701238 w 2560"/>
                <a:gd name="T39" fmla="*/ 232684414 h 2384"/>
                <a:gd name="T40" fmla="*/ 184374790 w 2560"/>
                <a:gd name="T41" fmla="*/ 236904199 h 2384"/>
                <a:gd name="T42" fmla="*/ 179536090 w 2560"/>
                <a:gd name="T43" fmla="*/ 239214891 h 2384"/>
                <a:gd name="T44" fmla="*/ 81249838 w 2560"/>
                <a:gd name="T45" fmla="*/ 239516327 h 2384"/>
                <a:gd name="T46" fmla="*/ 76007913 w 2560"/>
                <a:gd name="T47" fmla="*/ 238210104 h 2384"/>
                <a:gd name="T48" fmla="*/ 71875015 w 2560"/>
                <a:gd name="T49" fmla="*/ 234894944 h 2384"/>
                <a:gd name="T50" fmla="*/ 69556313 w 2560"/>
                <a:gd name="T51" fmla="*/ 230172765 h 2384"/>
                <a:gd name="T52" fmla="*/ 69153088 w 2560"/>
                <a:gd name="T53" fmla="*/ 222938938 h 2384"/>
                <a:gd name="T54" fmla="*/ 70362763 w 2560"/>
                <a:gd name="T55" fmla="*/ 215604949 h 2384"/>
                <a:gd name="T56" fmla="*/ 73790175 w 2560"/>
                <a:gd name="T57" fmla="*/ 209375908 h 2384"/>
                <a:gd name="T58" fmla="*/ 78830488 w 2560"/>
                <a:gd name="T59" fmla="*/ 204754208 h 2384"/>
                <a:gd name="T60" fmla="*/ 85181440 w 2560"/>
                <a:gd name="T61" fmla="*/ 202242559 h 2384"/>
                <a:gd name="T62" fmla="*/ 92439490 w 2560"/>
                <a:gd name="T63" fmla="*/ 201840645 h 2384"/>
                <a:gd name="T64" fmla="*/ 92439490 w 2560"/>
                <a:gd name="T65" fmla="*/ 193602348 h 2384"/>
                <a:gd name="T66" fmla="*/ 24193500 w 2560"/>
                <a:gd name="T67" fmla="*/ 192195647 h 2384"/>
                <a:gd name="T68" fmla="*/ 16532225 w 2560"/>
                <a:gd name="T69" fmla="*/ 190990221 h 2384"/>
                <a:gd name="T70" fmla="*/ 9979978 w 2560"/>
                <a:gd name="T71" fmla="*/ 187775221 h 2384"/>
                <a:gd name="T72" fmla="*/ 4738053 w 2560"/>
                <a:gd name="T73" fmla="*/ 182852086 h 2384"/>
                <a:gd name="T74" fmla="*/ 1209675 w 2560"/>
                <a:gd name="T75" fmla="*/ 176623045 h 2384"/>
                <a:gd name="T76" fmla="*/ 0 w 2560"/>
                <a:gd name="T77" fmla="*/ 169590491 h 2384"/>
                <a:gd name="T78" fmla="*/ 302578 w 2560"/>
                <a:gd name="T79" fmla="*/ 18888080 h 2384"/>
                <a:gd name="T80" fmla="*/ 2620963 w 2560"/>
                <a:gd name="T81" fmla="*/ 12257125 h 2384"/>
                <a:gd name="T82" fmla="*/ 7157403 w 2560"/>
                <a:gd name="T83" fmla="*/ 6630956 h 2384"/>
                <a:gd name="T84" fmla="*/ 13104813 w 2560"/>
                <a:gd name="T85" fmla="*/ 2511649 h 2384"/>
                <a:gd name="T86" fmla="*/ 20262215 w 2560"/>
                <a:gd name="T87" fmla="*/ 301436 h 238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560" h="2384">
                  <a:moveTo>
                    <a:pt x="240" y="0"/>
                  </a:moveTo>
                  <a:lnTo>
                    <a:pt x="2320" y="0"/>
                  </a:lnTo>
                  <a:lnTo>
                    <a:pt x="2359" y="3"/>
                  </a:lnTo>
                  <a:lnTo>
                    <a:pt x="2396" y="12"/>
                  </a:lnTo>
                  <a:lnTo>
                    <a:pt x="2430" y="25"/>
                  </a:lnTo>
                  <a:lnTo>
                    <a:pt x="2461" y="43"/>
                  </a:lnTo>
                  <a:lnTo>
                    <a:pt x="2489" y="66"/>
                  </a:lnTo>
                  <a:lnTo>
                    <a:pt x="2513" y="93"/>
                  </a:lnTo>
                  <a:lnTo>
                    <a:pt x="2534" y="122"/>
                  </a:lnTo>
                  <a:lnTo>
                    <a:pt x="2548" y="155"/>
                  </a:lnTo>
                  <a:lnTo>
                    <a:pt x="2557" y="188"/>
                  </a:lnTo>
                  <a:lnTo>
                    <a:pt x="2560" y="225"/>
                  </a:lnTo>
                  <a:lnTo>
                    <a:pt x="2560" y="1688"/>
                  </a:lnTo>
                  <a:lnTo>
                    <a:pt x="2557" y="1724"/>
                  </a:lnTo>
                  <a:lnTo>
                    <a:pt x="2548" y="1758"/>
                  </a:lnTo>
                  <a:lnTo>
                    <a:pt x="2534" y="1791"/>
                  </a:lnTo>
                  <a:lnTo>
                    <a:pt x="2513" y="1820"/>
                  </a:lnTo>
                  <a:lnTo>
                    <a:pt x="2489" y="1846"/>
                  </a:lnTo>
                  <a:lnTo>
                    <a:pt x="2461" y="1869"/>
                  </a:lnTo>
                  <a:lnTo>
                    <a:pt x="2430" y="1887"/>
                  </a:lnTo>
                  <a:lnTo>
                    <a:pt x="2396" y="1901"/>
                  </a:lnTo>
                  <a:lnTo>
                    <a:pt x="2359" y="1909"/>
                  </a:lnTo>
                  <a:lnTo>
                    <a:pt x="2320" y="1913"/>
                  </a:lnTo>
                  <a:lnTo>
                    <a:pt x="1643" y="1913"/>
                  </a:lnTo>
                  <a:lnTo>
                    <a:pt x="1645" y="1927"/>
                  </a:lnTo>
                  <a:lnTo>
                    <a:pt x="1646" y="1943"/>
                  </a:lnTo>
                  <a:lnTo>
                    <a:pt x="1646" y="2009"/>
                  </a:lnTo>
                  <a:lnTo>
                    <a:pt x="1680" y="2009"/>
                  </a:lnTo>
                  <a:lnTo>
                    <a:pt x="1715" y="2013"/>
                  </a:lnTo>
                  <a:lnTo>
                    <a:pt x="1748" y="2023"/>
                  </a:lnTo>
                  <a:lnTo>
                    <a:pt x="1778" y="2038"/>
                  </a:lnTo>
                  <a:lnTo>
                    <a:pt x="1805" y="2059"/>
                  </a:lnTo>
                  <a:lnTo>
                    <a:pt x="1828" y="2084"/>
                  </a:lnTo>
                  <a:lnTo>
                    <a:pt x="1847" y="2113"/>
                  </a:lnTo>
                  <a:lnTo>
                    <a:pt x="1862" y="2146"/>
                  </a:lnTo>
                  <a:lnTo>
                    <a:pt x="1870" y="2181"/>
                  </a:lnTo>
                  <a:lnTo>
                    <a:pt x="1874" y="2219"/>
                  </a:lnTo>
                  <a:lnTo>
                    <a:pt x="1874" y="2264"/>
                  </a:lnTo>
                  <a:lnTo>
                    <a:pt x="1870" y="2291"/>
                  </a:lnTo>
                  <a:lnTo>
                    <a:pt x="1862" y="2316"/>
                  </a:lnTo>
                  <a:lnTo>
                    <a:pt x="1847" y="2338"/>
                  </a:lnTo>
                  <a:lnTo>
                    <a:pt x="1829" y="2358"/>
                  </a:lnTo>
                  <a:lnTo>
                    <a:pt x="1806" y="2371"/>
                  </a:lnTo>
                  <a:lnTo>
                    <a:pt x="1781" y="2381"/>
                  </a:lnTo>
                  <a:lnTo>
                    <a:pt x="1754" y="2384"/>
                  </a:lnTo>
                  <a:lnTo>
                    <a:pt x="806" y="2384"/>
                  </a:lnTo>
                  <a:lnTo>
                    <a:pt x="779" y="2381"/>
                  </a:lnTo>
                  <a:lnTo>
                    <a:pt x="754" y="2371"/>
                  </a:lnTo>
                  <a:lnTo>
                    <a:pt x="731" y="2358"/>
                  </a:lnTo>
                  <a:lnTo>
                    <a:pt x="713" y="2338"/>
                  </a:lnTo>
                  <a:lnTo>
                    <a:pt x="698" y="2316"/>
                  </a:lnTo>
                  <a:lnTo>
                    <a:pt x="690" y="2291"/>
                  </a:lnTo>
                  <a:lnTo>
                    <a:pt x="686" y="2264"/>
                  </a:lnTo>
                  <a:lnTo>
                    <a:pt x="686" y="2219"/>
                  </a:lnTo>
                  <a:lnTo>
                    <a:pt x="690" y="2181"/>
                  </a:lnTo>
                  <a:lnTo>
                    <a:pt x="698" y="2146"/>
                  </a:lnTo>
                  <a:lnTo>
                    <a:pt x="713" y="2113"/>
                  </a:lnTo>
                  <a:lnTo>
                    <a:pt x="732" y="2084"/>
                  </a:lnTo>
                  <a:lnTo>
                    <a:pt x="755" y="2059"/>
                  </a:lnTo>
                  <a:lnTo>
                    <a:pt x="782" y="2038"/>
                  </a:lnTo>
                  <a:lnTo>
                    <a:pt x="812" y="2023"/>
                  </a:lnTo>
                  <a:lnTo>
                    <a:pt x="845" y="2013"/>
                  </a:lnTo>
                  <a:lnTo>
                    <a:pt x="880" y="2009"/>
                  </a:lnTo>
                  <a:lnTo>
                    <a:pt x="917" y="2009"/>
                  </a:lnTo>
                  <a:lnTo>
                    <a:pt x="917" y="1943"/>
                  </a:lnTo>
                  <a:lnTo>
                    <a:pt x="917" y="1927"/>
                  </a:lnTo>
                  <a:lnTo>
                    <a:pt x="921" y="1913"/>
                  </a:lnTo>
                  <a:lnTo>
                    <a:pt x="240" y="1913"/>
                  </a:lnTo>
                  <a:lnTo>
                    <a:pt x="201" y="1909"/>
                  </a:lnTo>
                  <a:lnTo>
                    <a:pt x="164" y="1901"/>
                  </a:lnTo>
                  <a:lnTo>
                    <a:pt x="130" y="1887"/>
                  </a:lnTo>
                  <a:lnTo>
                    <a:pt x="99" y="1869"/>
                  </a:lnTo>
                  <a:lnTo>
                    <a:pt x="71" y="1846"/>
                  </a:lnTo>
                  <a:lnTo>
                    <a:pt x="47" y="1820"/>
                  </a:lnTo>
                  <a:lnTo>
                    <a:pt x="26" y="1791"/>
                  </a:lnTo>
                  <a:lnTo>
                    <a:pt x="12" y="1758"/>
                  </a:lnTo>
                  <a:lnTo>
                    <a:pt x="3" y="1724"/>
                  </a:lnTo>
                  <a:lnTo>
                    <a:pt x="0" y="1688"/>
                  </a:lnTo>
                  <a:lnTo>
                    <a:pt x="0" y="225"/>
                  </a:lnTo>
                  <a:lnTo>
                    <a:pt x="3" y="188"/>
                  </a:lnTo>
                  <a:lnTo>
                    <a:pt x="12" y="155"/>
                  </a:lnTo>
                  <a:lnTo>
                    <a:pt x="26" y="122"/>
                  </a:lnTo>
                  <a:lnTo>
                    <a:pt x="47" y="93"/>
                  </a:lnTo>
                  <a:lnTo>
                    <a:pt x="71" y="66"/>
                  </a:lnTo>
                  <a:lnTo>
                    <a:pt x="99" y="43"/>
                  </a:lnTo>
                  <a:lnTo>
                    <a:pt x="130" y="25"/>
                  </a:lnTo>
                  <a:lnTo>
                    <a:pt x="164" y="12"/>
                  </a:lnTo>
                  <a:lnTo>
                    <a:pt x="201" y="3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6BA2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925629" y="1389610"/>
              <a:ext cx="626503" cy="630608"/>
            </a:xfrm>
            <a:custGeom>
              <a:avLst/>
              <a:gdLst>
                <a:gd name="T0" fmla="*/ 92380806 w 2322"/>
                <a:gd name="T1" fmla="*/ 183084838 h 2144"/>
                <a:gd name="T2" fmla="*/ 141690815 w 2322"/>
                <a:gd name="T3" fmla="*/ 183084838 h 2144"/>
                <a:gd name="T4" fmla="*/ 141690815 w 2322"/>
                <a:gd name="T5" fmla="*/ 201764642 h 2144"/>
                <a:gd name="T6" fmla="*/ 157087722 w 2322"/>
                <a:gd name="T7" fmla="*/ 201764642 h 2144"/>
                <a:gd name="T8" fmla="*/ 159100207 w 2322"/>
                <a:gd name="T9" fmla="*/ 202166481 h 2144"/>
                <a:gd name="T10" fmla="*/ 160911571 w 2322"/>
                <a:gd name="T11" fmla="*/ 202969842 h 2144"/>
                <a:gd name="T12" fmla="*/ 162320374 w 2322"/>
                <a:gd name="T13" fmla="*/ 204476421 h 2144"/>
                <a:gd name="T14" fmla="*/ 163427494 w 2322"/>
                <a:gd name="T15" fmla="*/ 206284062 h 2144"/>
                <a:gd name="T16" fmla="*/ 164333176 w 2322"/>
                <a:gd name="T17" fmla="*/ 208493542 h 2144"/>
                <a:gd name="T18" fmla="*/ 164534298 w 2322"/>
                <a:gd name="T19" fmla="*/ 210803482 h 2144"/>
                <a:gd name="T20" fmla="*/ 164534298 w 2322"/>
                <a:gd name="T21" fmla="*/ 215322902 h 2144"/>
                <a:gd name="T22" fmla="*/ 69134764 w 2322"/>
                <a:gd name="T23" fmla="*/ 215322902 h 2144"/>
                <a:gd name="T24" fmla="*/ 69134764 w 2322"/>
                <a:gd name="T25" fmla="*/ 210803482 h 2144"/>
                <a:gd name="T26" fmla="*/ 69335885 w 2322"/>
                <a:gd name="T27" fmla="*/ 208493542 h 2144"/>
                <a:gd name="T28" fmla="*/ 70241567 w 2322"/>
                <a:gd name="T29" fmla="*/ 206284062 h 2144"/>
                <a:gd name="T30" fmla="*/ 71348688 w 2322"/>
                <a:gd name="T31" fmla="*/ 204476421 h 2144"/>
                <a:gd name="T32" fmla="*/ 72757491 w 2322"/>
                <a:gd name="T33" fmla="*/ 202969842 h 2144"/>
                <a:gd name="T34" fmla="*/ 74568854 w 2322"/>
                <a:gd name="T35" fmla="*/ 202166481 h 2144"/>
                <a:gd name="T36" fmla="*/ 76581339 w 2322"/>
                <a:gd name="T37" fmla="*/ 201764642 h 2144"/>
                <a:gd name="T38" fmla="*/ 92380806 w 2322"/>
                <a:gd name="T39" fmla="*/ 201764642 h 2144"/>
                <a:gd name="T40" fmla="*/ 92380806 w 2322"/>
                <a:gd name="T41" fmla="*/ 183084838 h 2144"/>
                <a:gd name="T42" fmla="*/ 19522755 w 2322"/>
                <a:gd name="T43" fmla="*/ 19784861 h 2144"/>
                <a:gd name="T44" fmla="*/ 19522755 w 2322"/>
                <a:gd name="T45" fmla="*/ 138594173 h 2144"/>
                <a:gd name="T46" fmla="*/ 213441746 w 2322"/>
                <a:gd name="T47" fmla="*/ 138594173 h 2144"/>
                <a:gd name="T48" fmla="*/ 213441746 w 2322"/>
                <a:gd name="T49" fmla="*/ 19784861 h 2144"/>
                <a:gd name="T50" fmla="*/ 19522755 w 2322"/>
                <a:gd name="T51" fmla="*/ 19784861 h 2144"/>
                <a:gd name="T52" fmla="*/ 12176423 w 2322"/>
                <a:gd name="T53" fmla="*/ 0 h 2144"/>
                <a:gd name="T54" fmla="*/ 221492638 w 2322"/>
                <a:gd name="T55" fmla="*/ 0 h 2144"/>
                <a:gd name="T56" fmla="*/ 224310244 w 2322"/>
                <a:gd name="T57" fmla="*/ 301379 h 2144"/>
                <a:gd name="T58" fmla="*/ 226826168 w 2322"/>
                <a:gd name="T59" fmla="*/ 1004280 h 2144"/>
                <a:gd name="T60" fmla="*/ 229040092 w 2322"/>
                <a:gd name="T61" fmla="*/ 2410400 h 2144"/>
                <a:gd name="T62" fmla="*/ 230952016 w 2322"/>
                <a:gd name="T63" fmla="*/ 3916662 h 2144"/>
                <a:gd name="T64" fmla="*/ 232461380 w 2322"/>
                <a:gd name="T65" fmla="*/ 5925539 h 2144"/>
                <a:gd name="T66" fmla="*/ 233266501 w 2322"/>
                <a:gd name="T67" fmla="*/ 8135019 h 2144"/>
                <a:gd name="T68" fmla="*/ 233669061 w 2322"/>
                <a:gd name="T69" fmla="*/ 10545102 h 2144"/>
                <a:gd name="T70" fmla="*/ 233669061 w 2322"/>
                <a:gd name="T71" fmla="*/ 157474897 h 2144"/>
                <a:gd name="T72" fmla="*/ 233266501 w 2322"/>
                <a:gd name="T73" fmla="*/ 159885296 h 2144"/>
                <a:gd name="T74" fmla="*/ 232461380 w 2322"/>
                <a:gd name="T75" fmla="*/ 162094777 h 2144"/>
                <a:gd name="T76" fmla="*/ 230952016 w 2322"/>
                <a:gd name="T77" fmla="*/ 164002878 h 2144"/>
                <a:gd name="T78" fmla="*/ 229040092 w 2322"/>
                <a:gd name="T79" fmla="*/ 165609916 h 2144"/>
                <a:gd name="T80" fmla="*/ 226826168 w 2322"/>
                <a:gd name="T81" fmla="*/ 166915576 h 2144"/>
                <a:gd name="T82" fmla="*/ 224310244 w 2322"/>
                <a:gd name="T83" fmla="*/ 167618477 h 2144"/>
                <a:gd name="T84" fmla="*/ 221492638 w 2322"/>
                <a:gd name="T85" fmla="*/ 168019999 h 2144"/>
                <a:gd name="T86" fmla="*/ 12176423 w 2322"/>
                <a:gd name="T87" fmla="*/ 168019999 h 2144"/>
                <a:gd name="T88" fmla="*/ 9358817 w 2322"/>
                <a:gd name="T89" fmla="*/ 167618477 h 2144"/>
                <a:gd name="T90" fmla="*/ 6842893 w 2322"/>
                <a:gd name="T91" fmla="*/ 166915576 h 2144"/>
                <a:gd name="T92" fmla="*/ 4628970 w 2322"/>
                <a:gd name="T93" fmla="*/ 165609916 h 2144"/>
                <a:gd name="T94" fmla="*/ 2717045 w 2322"/>
                <a:gd name="T95" fmla="*/ 164002878 h 2144"/>
                <a:gd name="T96" fmla="*/ 1207681 w 2322"/>
                <a:gd name="T97" fmla="*/ 162094777 h 2144"/>
                <a:gd name="T98" fmla="*/ 402560 w 2322"/>
                <a:gd name="T99" fmla="*/ 159885296 h 2144"/>
                <a:gd name="T100" fmla="*/ 0 w 2322"/>
                <a:gd name="T101" fmla="*/ 157474897 h 2144"/>
                <a:gd name="T102" fmla="*/ 0 w 2322"/>
                <a:gd name="T103" fmla="*/ 10545102 h 2144"/>
                <a:gd name="T104" fmla="*/ 402560 w 2322"/>
                <a:gd name="T105" fmla="*/ 8135019 h 2144"/>
                <a:gd name="T106" fmla="*/ 1207681 w 2322"/>
                <a:gd name="T107" fmla="*/ 5925539 h 2144"/>
                <a:gd name="T108" fmla="*/ 2717045 w 2322"/>
                <a:gd name="T109" fmla="*/ 3916662 h 2144"/>
                <a:gd name="T110" fmla="*/ 4628970 w 2322"/>
                <a:gd name="T111" fmla="*/ 2410400 h 2144"/>
                <a:gd name="T112" fmla="*/ 6842893 w 2322"/>
                <a:gd name="T113" fmla="*/ 1004280 h 2144"/>
                <a:gd name="T114" fmla="*/ 9358817 w 2322"/>
                <a:gd name="T115" fmla="*/ 301379 h 2144"/>
                <a:gd name="T116" fmla="*/ 12176423 w 2322"/>
                <a:gd name="T117" fmla="*/ 0 h 2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322" h="2144">
                  <a:moveTo>
                    <a:pt x="918" y="1823"/>
                  </a:moveTo>
                  <a:lnTo>
                    <a:pt x="1408" y="1823"/>
                  </a:lnTo>
                  <a:lnTo>
                    <a:pt x="1408" y="2009"/>
                  </a:lnTo>
                  <a:lnTo>
                    <a:pt x="1561" y="2009"/>
                  </a:lnTo>
                  <a:lnTo>
                    <a:pt x="1581" y="2013"/>
                  </a:lnTo>
                  <a:lnTo>
                    <a:pt x="1599" y="2021"/>
                  </a:lnTo>
                  <a:lnTo>
                    <a:pt x="1613" y="2036"/>
                  </a:lnTo>
                  <a:lnTo>
                    <a:pt x="1624" y="2054"/>
                  </a:lnTo>
                  <a:lnTo>
                    <a:pt x="1633" y="2076"/>
                  </a:lnTo>
                  <a:lnTo>
                    <a:pt x="1635" y="2099"/>
                  </a:lnTo>
                  <a:lnTo>
                    <a:pt x="1635" y="2144"/>
                  </a:lnTo>
                  <a:lnTo>
                    <a:pt x="687" y="2144"/>
                  </a:lnTo>
                  <a:lnTo>
                    <a:pt x="687" y="2099"/>
                  </a:lnTo>
                  <a:lnTo>
                    <a:pt x="689" y="2076"/>
                  </a:lnTo>
                  <a:lnTo>
                    <a:pt x="698" y="2054"/>
                  </a:lnTo>
                  <a:lnTo>
                    <a:pt x="709" y="2036"/>
                  </a:lnTo>
                  <a:lnTo>
                    <a:pt x="723" y="2021"/>
                  </a:lnTo>
                  <a:lnTo>
                    <a:pt x="741" y="2013"/>
                  </a:lnTo>
                  <a:lnTo>
                    <a:pt x="761" y="2009"/>
                  </a:lnTo>
                  <a:lnTo>
                    <a:pt x="918" y="2009"/>
                  </a:lnTo>
                  <a:lnTo>
                    <a:pt x="918" y="1823"/>
                  </a:lnTo>
                  <a:close/>
                  <a:moveTo>
                    <a:pt x="194" y="197"/>
                  </a:moveTo>
                  <a:lnTo>
                    <a:pt x="194" y="1380"/>
                  </a:lnTo>
                  <a:lnTo>
                    <a:pt x="2121" y="1380"/>
                  </a:lnTo>
                  <a:lnTo>
                    <a:pt x="2121" y="197"/>
                  </a:lnTo>
                  <a:lnTo>
                    <a:pt x="194" y="197"/>
                  </a:lnTo>
                  <a:close/>
                  <a:moveTo>
                    <a:pt x="121" y="0"/>
                  </a:moveTo>
                  <a:lnTo>
                    <a:pt x="2201" y="0"/>
                  </a:lnTo>
                  <a:lnTo>
                    <a:pt x="2229" y="3"/>
                  </a:lnTo>
                  <a:lnTo>
                    <a:pt x="2254" y="10"/>
                  </a:lnTo>
                  <a:lnTo>
                    <a:pt x="2276" y="24"/>
                  </a:lnTo>
                  <a:lnTo>
                    <a:pt x="2295" y="39"/>
                  </a:lnTo>
                  <a:lnTo>
                    <a:pt x="2310" y="59"/>
                  </a:lnTo>
                  <a:lnTo>
                    <a:pt x="2318" y="81"/>
                  </a:lnTo>
                  <a:lnTo>
                    <a:pt x="2322" y="105"/>
                  </a:lnTo>
                  <a:lnTo>
                    <a:pt x="2322" y="1568"/>
                  </a:lnTo>
                  <a:lnTo>
                    <a:pt x="2318" y="1592"/>
                  </a:lnTo>
                  <a:lnTo>
                    <a:pt x="2310" y="1614"/>
                  </a:lnTo>
                  <a:lnTo>
                    <a:pt x="2295" y="1633"/>
                  </a:lnTo>
                  <a:lnTo>
                    <a:pt x="2276" y="1649"/>
                  </a:lnTo>
                  <a:lnTo>
                    <a:pt x="2254" y="1662"/>
                  </a:lnTo>
                  <a:lnTo>
                    <a:pt x="2229" y="1669"/>
                  </a:lnTo>
                  <a:lnTo>
                    <a:pt x="2201" y="1673"/>
                  </a:lnTo>
                  <a:lnTo>
                    <a:pt x="121" y="1673"/>
                  </a:lnTo>
                  <a:lnTo>
                    <a:pt x="93" y="1669"/>
                  </a:lnTo>
                  <a:lnTo>
                    <a:pt x="68" y="1662"/>
                  </a:lnTo>
                  <a:lnTo>
                    <a:pt x="46" y="1649"/>
                  </a:lnTo>
                  <a:lnTo>
                    <a:pt x="27" y="1633"/>
                  </a:lnTo>
                  <a:lnTo>
                    <a:pt x="12" y="1614"/>
                  </a:lnTo>
                  <a:lnTo>
                    <a:pt x="4" y="1592"/>
                  </a:lnTo>
                  <a:lnTo>
                    <a:pt x="0" y="1568"/>
                  </a:lnTo>
                  <a:lnTo>
                    <a:pt x="0" y="105"/>
                  </a:lnTo>
                  <a:lnTo>
                    <a:pt x="4" y="81"/>
                  </a:lnTo>
                  <a:lnTo>
                    <a:pt x="12" y="59"/>
                  </a:lnTo>
                  <a:lnTo>
                    <a:pt x="27" y="39"/>
                  </a:lnTo>
                  <a:lnTo>
                    <a:pt x="46" y="24"/>
                  </a:lnTo>
                  <a:lnTo>
                    <a:pt x="68" y="10"/>
                  </a:lnTo>
                  <a:lnTo>
                    <a:pt x="93" y="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4572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189566" y="2101890"/>
              <a:ext cx="1894752" cy="1417192"/>
              <a:chOff x="3287330" y="4169558"/>
              <a:chExt cx="2332413" cy="1687132"/>
            </a:xfrm>
          </p:grpSpPr>
          <p:sp>
            <p:nvSpPr>
              <p:cNvPr id="21" name="Freeform 29"/>
              <p:cNvSpPr>
                <a:spLocks/>
              </p:cNvSpPr>
              <p:nvPr/>
            </p:nvSpPr>
            <p:spPr bwMode="auto">
              <a:xfrm>
                <a:off x="3287330" y="4169558"/>
                <a:ext cx="2280481" cy="1450065"/>
              </a:xfrm>
              <a:custGeom>
                <a:avLst/>
                <a:gdLst>
                  <a:gd name="T0" fmla="*/ 1531 w 2706"/>
                  <a:gd name="T1" fmla="*/ 4 h 1717"/>
                  <a:gd name="T2" fmla="*/ 1651 w 2706"/>
                  <a:gd name="T3" fmla="*/ 33 h 1717"/>
                  <a:gd name="T4" fmla="*/ 1758 w 2706"/>
                  <a:gd name="T5" fmla="*/ 85 h 1717"/>
                  <a:gd name="T6" fmla="*/ 1851 w 2706"/>
                  <a:gd name="T7" fmla="*/ 160 h 1717"/>
                  <a:gd name="T8" fmla="*/ 1925 w 2706"/>
                  <a:gd name="T9" fmla="*/ 253 h 1717"/>
                  <a:gd name="T10" fmla="*/ 1978 w 2706"/>
                  <a:gd name="T11" fmla="*/ 362 h 1717"/>
                  <a:gd name="T12" fmla="*/ 2016 w 2706"/>
                  <a:gd name="T13" fmla="*/ 419 h 1717"/>
                  <a:gd name="T14" fmla="*/ 2126 w 2706"/>
                  <a:gd name="T15" fmla="*/ 433 h 1717"/>
                  <a:gd name="T16" fmla="*/ 2226 w 2706"/>
                  <a:gd name="T17" fmla="*/ 472 h 1717"/>
                  <a:gd name="T18" fmla="*/ 2313 w 2706"/>
                  <a:gd name="T19" fmla="*/ 532 h 1717"/>
                  <a:gd name="T20" fmla="*/ 2383 w 2706"/>
                  <a:gd name="T21" fmla="*/ 611 h 1717"/>
                  <a:gd name="T22" fmla="*/ 2434 w 2706"/>
                  <a:gd name="T23" fmla="*/ 705 h 1717"/>
                  <a:gd name="T24" fmla="*/ 2461 w 2706"/>
                  <a:gd name="T25" fmla="*/ 812 h 1717"/>
                  <a:gd name="T26" fmla="*/ 2461 w 2706"/>
                  <a:gd name="T27" fmla="*/ 923 h 1717"/>
                  <a:gd name="T28" fmla="*/ 2493 w 2706"/>
                  <a:gd name="T29" fmla="*/ 994 h 1717"/>
                  <a:gd name="T30" fmla="*/ 2572 w 2706"/>
                  <a:gd name="T31" fmla="*/ 1045 h 1717"/>
                  <a:gd name="T32" fmla="*/ 2635 w 2706"/>
                  <a:gd name="T33" fmla="*/ 1113 h 1717"/>
                  <a:gd name="T34" fmla="*/ 2680 w 2706"/>
                  <a:gd name="T35" fmla="*/ 1194 h 1717"/>
                  <a:gd name="T36" fmla="*/ 2704 w 2706"/>
                  <a:gd name="T37" fmla="*/ 1287 h 1717"/>
                  <a:gd name="T38" fmla="*/ 2703 w 2706"/>
                  <a:gd name="T39" fmla="*/ 1387 h 1717"/>
                  <a:gd name="T40" fmla="*/ 2677 w 2706"/>
                  <a:gd name="T41" fmla="*/ 1484 h 1717"/>
                  <a:gd name="T42" fmla="*/ 2628 w 2706"/>
                  <a:gd name="T43" fmla="*/ 1568 h 1717"/>
                  <a:gd name="T44" fmla="*/ 2559 w 2706"/>
                  <a:gd name="T45" fmla="*/ 1637 h 1717"/>
                  <a:gd name="T46" fmla="*/ 2474 w 2706"/>
                  <a:gd name="T47" fmla="*/ 1687 h 1717"/>
                  <a:gd name="T48" fmla="*/ 2377 w 2706"/>
                  <a:gd name="T49" fmla="*/ 1714 h 1717"/>
                  <a:gd name="T50" fmla="*/ 521 w 2706"/>
                  <a:gd name="T51" fmla="*/ 1717 h 1717"/>
                  <a:gd name="T52" fmla="*/ 402 w 2706"/>
                  <a:gd name="T53" fmla="*/ 1704 h 1717"/>
                  <a:gd name="T54" fmla="*/ 292 w 2706"/>
                  <a:gd name="T55" fmla="*/ 1665 h 1717"/>
                  <a:gd name="T56" fmla="*/ 195 w 2706"/>
                  <a:gd name="T57" fmla="*/ 1604 h 1717"/>
                  <a:gd name="T58" fmla="*/ 115 w 2706"/>
                  <a:gd name="T59" fmla="*/ 1523 h 1717"/>
                  <a:gd name="T60" fmla="*/ 54 w 2706"/>
                  <a:gd name="T61" fmla="*/ 1426 h 1717"/>
                  <a:gd name="T62" fmla="*/ 14 w 2706"/>
                  <a:gd name="T63" fmla="*/ 1316 h 1717"/>
                  <a:gd name="T64" fmla="*/ 0 w 2706"/>
                  <a:gd name="T65" fmla="*/ 1196 h 1717"/>
                  <a:gd name="T66" fmla="*/ 15 w 2706"/>
                  <a:gd name="T67" fmla="*/ 1075 h 1717"/>
                  <a:gd name="T68" fmla="*/ 55 w 2706"/>
                  <a:gd name="T69" fmla="*/ 964 h 1717"/>
                  <a:gd name="T70" fmla="*/ 119 w 2706"/>
                  <a:gd name="T71" fmla="*/ 866 h 1717"/>
                  <a:gd name="T72" fmla="*/ 202 w 2706"/>
                  <a:gd name="T73" fmla="*/ 785 h 1717"/>
                  <a:gd name="T74" fmla="*/ 301 w 2706"/>
                  <a:gd name="T75" fmla="*/ 723 h 1717"/>
                  <a:gd name="T76" fmla="*/ 414 w 2706"/>
                  <a:gd name="T77" fmla="*/ 686 h 1717"/>
                  <a:gd name="T78" fmla="*/ 415 w 2706"/>
                  <a:gd name="T79" fmla="*/ 585 h 1717"/>
                  <a:gd name="T80" fmla="*/ 442 w 2706"/>
                  <a:gd name="T81" fmla="*/ 480 h 1717"/>
                  <a:gd name="T82" fmla="*/ 491 w 2706"/>
                  <a:gd name="T83" fmla="*/ 387 h 1717"/>
                  <a:gd name="T84" fmla="*/ 561 w 2706"/>
                  <a:gd name="T85" fmla="*/ 309 h 1717"/>
                  <a:gd name="T86" fmla="*/ 648 w 2706"/>
                  <a:gd name="T87" fmla="*/ 249 h 1717"/>
                  <a:gd name="T88" fmla="*/ 748 w 2706"/>
                  <a:gd name="T89" fmla="*/ 211 h 1717"/>
                  <a:gd name="T90" fmla="*/ 858 w 2706"/>
                  <a:gd name="T91" fmla="*/ 196 h 1717"/>
                  <a:gd name="T92" fmla="*/ 945 w 2706"/>
                  <a:gd name="T93" fmla="*/ 206 h 1717"/>
                  <a:gd name="T94" fmla="*/ 1026 w 2706"/>
                  <a:gd name="T95" fmla="*/ 230 h 1717"/>
                  <a:gd name="T96" fmla="*/ 1101 w 2706"/>
                  <a:gd name="T97" fmla="*/ 145 h 1717"/>
                  <a:gd name="T98" fmla="*/ 1190 w 2706"/>
                  <a:gd name="T99" fmla="*/ 78 h 1717"/>
                  <a:gd name="T100" fmla="*/ 1294 w 2706"/>
                  <a:gd name="T101" fmla="*/ 29 h 1717"/>
                  <a:gd name="T102" fmla="*/ 1408 w 2706"/>
                  <a:gd name="T103" fmla="*/ 4 h 1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06" h="1717">
                    <a:moveTo>
                      <a:pt x="1468" y="0"/>
                    </a:moveTo>
                    <a:lnTo>
                      <a:pt x="1531" y="4"/>
                    </a:lnTo>
                    <a:lnTo>
                      <a:pt x="1593" y="15"/>
                    </a:lnTo>
                    <a:lnTo>
                      <a:pt x="1651" y="33"/>
                    </a:lnTo>
                    <a:lnTo>
                      <a:pt x="1706" y="56"/>
                    </a:lnTo>
                    <a:lnTo>
                      <a:pt x="1758" y="85"/>
                    </a:lnTo>
                    <a:lnTo>
                      <a:pt x="1807" y="120"/>
                    </a:lnTo>
                    <a:lnTo>
                      <a:pt x="1851" y="160"/>
                    </a:lnTo>
                    <a:lnTo>
                      <a:pt x="1891" y="205"/>
                    </a:lnTo>
                    <a:lnTo>
                      <a:pt x="1925" y="253"/>
                    </a:lnTo>
                    <a:lnTo>
                      <a:pt x="1954" y="306"/>
                    </a:lnTo>
                    <a:lnTo>
                      <a:pt x="1978" y="362"/>
                    </a:lnTo>
                    <a:lnTo>
                      <a:pt x="1995" y="420"/>
                    </a:lnTo>
                    <a:lnTo>
                      <a:pt x="2016" y="419"/>
                    </a:lnTo>
                    <a:lnTo>
                      <a:pt x="2071" y="422"/>
                    </a:lnTo>
                    <a:lnTo>
                      <a:pt x="2126" y="433"/>
                    </a:lnTo>
                    <a:lnTo>
                      <a:pt x="2178" y="449"/>
                    </a:lnTo>
                    <a:lnTo>
                      <a:pt x="2226" y="472"/>
                    </a:lnTo>
                    <a:lnTo>
                      <a:pt x="2272" y="500"/>
                    </a:lnTo>
                    <a:lnTo>
                      <a:pt x="2313" y="532"/>
                    </a:lnTo>
                    <a:lnTo>
                      <a:pt x="2351" y="570"/>
                    </a:lnTo>
                    <a:lnTo>
                      <a:pt x="2383" y="611"/>
                    </a:lnTo>
                    <a:lnTo>
                      <a:pt x="2411" y="657"/>
                    </a:lnTo>
                    <a:lnTo>
                      <a:pt x="2434" y="705"/>
                    </a:lnTo>
                    <a:lnTo>
                      <a:pt x="2450" y="757"/>
                    </a:lnTo>
                    <a:lnTo>
                      <a:pt x="2461" y="812"/>
                    </a:lnTo>
                    <a:lnTo>
                      <a:pt x="2464" y="867"/>
                    </a:lnTo>
                    <a:lnTo>
                      <a:pt x="2461" y="923"/>
                    </a:lnTo>
                    <a:lnTo>
                      <a:pt x="2450" y="976"/>
                    </a:lnTo>
                    <a:lnTo>
                      <a:pt x="2493" y="994"/>
                    </a:lnTo>
                    <a:lnTo>
                      <a:pt x="2535" y="1017"/>
                    </a:lnTo>
                    <a:lnTo>
                      <a:pt x="2572" y="1045"/>
                    </a:lnTo>
                    <a:lnTo>
                      <a:pt x="2605" y="1076"/>
                    </a:lnTo>
                    <a:lnTo>
                      <a:pt x="2635" y="1113"/>
                    </a:lnTo>
                    <a:lnTo>
                      <a:pt x="2659" y="1151"/>
                    </a:lnTo>
                    <a:lnTo>
                      <a:pt x="2680" y="1194"/>
                    </a:lnTo>
                    <a:lnTo>
                      <a:pt x="2694" y="1240"/>
                    </a:lnTo>
                    <a:lnTo>
                      <a:pt x="2704" y="1287"/>
                    </a:lnTo>
                    <a:lnTo>
                      <a:pt x="2706" y="1336"/>
                    </a:lnTo>
                    <a:lnTo>
                      <a:pt x="2703" y="1387"/>
                    </a:lnTo>
                    <a:lnTo>
                      <a:pt x="2693" y="1437"/>
                    </a:lnTo>
                    <a:lnTo>
                      <a:pt x="2677" y="1484"/>
                    </a:lnTo>
                    <a:lnTo>
                      <a:pt x="2654" y="1529"/>
                    </a:lnTo>
                    <a:lnTo>
                      <a:pt x="2628" y="1568"/>
                    </a:lnTo>
                    <a:lnTo>
                      <a:pt x="2595" y="1606"/>
                    </a:lnTo>
                    <a:lnTo>
                      <a:pt x="2559" y="1637"/>
                    </a:lnTo>
                    <a:lnTo>
                      <a:pt x="2518" y="1665"/>
                    </a:lnTo>
                    <a:lnTo>
                      <a:pt x="2474" y="1687"/>
                    </a:lnTo>
                    <a:lnTo>
                      <a:pt x="2427" y="1704"/>
                    </a:lnTo>
                    <a:lnTo>
                      <a:pt x="2377" y="1714"/>
                    </a:lnTo>
                    <a:lnTo>
                      <a:pt x="2325" y="1717"/>
                    </a:lnTo>
                    <a:lnTo>
                      <a:pt x="521" y="1717"/>
                    </a:lnTo>
                    <a:lnTo>
                      <a:pt x="461" y="1714"/>
                    </a:lnTo>
                    <a:lnTo>
                      <a:pt x="402" y="1704"/>
                    </a:lnTo>
                    <a:lnTo>
                      <a:pt x="346" y="1687"/>
                    </a:lnTo>
                    <a:lnTo>
                      <a:pt x="292" y="1665"/>
                    </a:lnTo>
                    <a:lnTo>
                      <a:pt x="242" y="1636"/>
                    </a:lnTo>
                    <a:lnTo>
                      <a:pt x="195" y="1604"/>
                    </a:lnTo>
                    <a:lnTo>
                      <a:pt x="153" y="1565"/>
                    </a:lnTo>
                    <a:lnTo>
                      <a:pt x="115" y="1523"/>
                    </a:lnTo>
                    <a:lnTo>
                      <a:pt x="81" y="1475"/>
                    </a:lnTo>
                    <a:lnTo>
                      <a:pt x="54" y="1426"/>
                    </a:lnTo>
                    <a:lnTo>
                      <a:pt x="31" y="1373"/>
                    </a:lnTo>
                    <a:lnTo>
                      <a:pt x="14" y="1316"/>
                    </a:lnTo>
                    <a:lnTo>
                      <a:pt x="4" y="1257"/>
                    </a:lnTo>
                    <a:lnTo>
                      <a:pt x="0" y="1196"/>
                    </a:lnTo>
                    <a:lnTo>
                      <a:pt x="4" y="1134"/>
                    </a:lnTo>
                    <a:lnTo>
                      <a:pt x="15" y="1075"/>
                    </a:lnTo>
                    <a:lnTo>
                      <a:pt x="32" y="1017"/>
                    </a:lnTo>
                    <a:lnTo>
                      <a:pt x="55" y="964"/>
                    </a:lnTo>
                    <a:lnTo>
                      <a:pt x="84" y="913"/>
                    </a:lnTo>
                    <a:lnTo>
                      <a:pt x="119" y="866"/>
                    </a:lnTo>
                    <a:lnTo>
                      <a:pt x="157" y="822"/>
                    </a:lnTo>
                    <a:lnTo>
                      <a:pt x="202" y="785"/>
                    </a:lnTo>
                    <a:lnTo>
                      <a:pt x="249" y="751"/>
                    </a:lnTo>
                    <a:lnTo>
                      <a:pt x="301" y="723"/>
                    </a:lnTo>
                    <a:lnTo>
                      <a:pt x="357" y="702"/>
                    </a:lnTo>
                    <a:lnTo>
                      <a:pt x="414" y="686"/>
                    </a:lnTo>
                    <a:lnTo>
                      <a:pt x="413" y="641"/>
                    </a:lnTo>
                    <a:lnTo>
                      <a:pt x="415" y="585"/>
                    </a:lnTo>
                    <a:lnTo>
                      <a:pt x="426" y="532"/>
                    </a:lnTo>
                    <a:lnTo>
                      <a:pt x="442" y="480"/>
                    </a:lnTo>
                    <a:lnTo>
                      <a:pt x="465" y="432"/>
                    </a:lnTo>
                    <a:lnTo>
                      <a:pt x="491" y="387"/>
                    </a:lnTo>
                    <a:lnTo>
                      <a:pt x="524" y="346"/>
                    </a:lnTo>
                    <a:lnTo>
                      <a:pt x="561" y="309"/>
                    </a:lnTo>
                    <a:lnTo>
                      <a:pt x="602" y="276"/>
                    </a:lnTo>
                    <a:lnTo>
                      <a:pt x="648" y="249"/>
                    </a:lnTo>
                    <a:lnTo>
                      <a:pt x="697" y="226"/>
                    </a:lnTo>
                    <a:lnTo>
                      <a:pt x="748" y="211"/>
                    </a:lnTo>
                    <a:lnTo>
                      <a:pt x="801" y="200"/>
                    </a:lnTo>
                    <a:lnTo>
                      <a:pt x="858" y="196"/>
                    </a:lnTo>
                    <a:lnTo>
                      <a:pt x="901" y="199"/>
                    </a:lnTo>
                    <a:lnTo>
                      <a:pt x="945" y="206"/>
                    </a:lnTo>
                    <a:lnTo>
                      <a:pt x="986" y="215"/>
                    </a:lnTo>
                    <a:lnTo>
                      <a:pt x="1026" y="230"/>
                    </a:lnTo>
                    <a:lnTo>
                      <a:pt x="1061" y="185"/>
                    </a:lnTo>
                    <a:lnTo>
                      <a:pt x="1101" y="145"/>
                    </a:lnTo>
                    <a:lnTo>
                      <a:pt x="1143" y="109"/>
                    </a:lnTo>
                    <a:lnTo>
                      <a:pt x="1190" y="78"/>
                    </a:lnTo>
                    <a:lnTo>
                      <a:pt x="1241" y="51"/>
                    </a:lnTo>
                    <a:lnTo>
                      <a:pt x="1294" y="29"/>
                    </a:lnTo>
                    <a:lnTo>
                      <a:pt x="1350" y="14"/>
                    </a:lnTo>
                    <a:lnTo>
                      <a:pt x="1408" y="4"/>
                    </a:lnTo>
                    <a:lnTo>
                      <a:pt x="1468" y="0"/>
                    </a:lnTo>
                    <a:close/>
                  </a:path>
                </a:pathLst>
              </a:custGeom>
              <a:gradFill flip="none" rotWithShape="1">
                <a:gsLst>
                  <a:gs pos="9000">
                    <a:srgbClr val="FFFFFF"/>
                  </a:gs>
                  <a:gs pos="100000">
                    <a:srgbClr val="389EE7"/>
                  </a:gs>
                </a:gsLst>
                <a:lin ang="1800000" scaled="0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white"/>
                  </a:solidFill>
                  <a:latin typeface="Arial"/>
                  <a:ea typeface="ＭＳ Ｐゴシック"/>
                  <a:cs typeface="ＭＳ Ｐゴシック"/>
                </a:endParaRPr>
              </a:p>
            </p:txBody>
          </p:sp>
          <p:grpSp>
            <p:nvGrpSpPr>
              <p:cNvPr id="22" name="Group 21"/>
              <p:cNvGrpSpPr/>
              <p:nvPr/>
            </p:nvGrpSpPr>
            <p:grpSpPr>
              <a:xfrm>
                <a:off x="4970973" y="4657901"/>
                <a:ext cx="648770" cy="725389"/>
                <a:chOff x="4970973" y="4626586"/>
                <a:chExt cx="648770" cy="725389"/>
              </a:xfrm>
            </p:grpSpPr>
            <p:sp>
              <p:nvSpPr>
                <p:cNvPr id="40" name="Rectangle 87"/>
                <p:cNvSpPr/>
                <p:nvPr/>
              </p:nvSpPr>
              <p:spPr bwMode="auto">
                <a:xfrm>
                  <a:off x="4970973" y="4724845"/>
                  <a:ext cx="648770" cy="365154"/>
                </a:xfrm>
                <a:custGeom>
                  <a:avLst/>
                  <a:gdLst>
                    <a:gd name="connsiteX0" fmla="*/ 0 w 9552305"/>
                    <a:gd name="connsiteY0" fmla="*/ 0 h 5033952"/>
                    <a:gd name="connsiteX1" fmla="*/ 9552305 w 9552305"/>
                    <a:gd name="connsiteY1" fmla="*/ 0 h 5033952"/>
                    <a:gd name="connsiteX2" fmla="*/ 9552305 w 9552305"/>
                    <a:gd name="connsiteY2" fmla="*/ 5033952 h 5033952"/>
                    <a:gd name="connsiteX3" fmla="*/ 0 w 9552305"/>
                    <a:gd name="connsiteY3" fmla="*/ 5033952 h 5033952"/>
                    <a:gd name="connsiteX4" fmla="*/ 0 w 9552305"/>
                    <a:gd name="connsiteY4" fmla="*/ 0 h 5033952"/>
                    <a:gd name="connsiteX0" fmla="*/ 0 w 9552305"/>
                    <a:gd name="connsiteY0" fmla="*/ 0 h 5057357"/>
                    <a:gd name="connsiteX1" fmla="*/ 9552305 w 9552305"/>
                    <a:gd name="connsiteY1" fmla="*/ 0 h 5057357"/>
                    <a:gd name="connsiteX2" fmla="*/ 9552305 w 9552305"/>
                    <a:gd name="connsiteY2" fmla="*/ 5033952 h 5057357"/>
                    <a:gd name="connsiteX3" fmla="*/ 4921933 w 9552305"/>
                    <a:gd name="connsiteY3" fmla="*/ 5057357 h 5057357"/>
                    <a:gd name="connsiteX4" fmla="*/ 0 w 9552305"/>
                    <a:gd name="connsiteY4" fmla="*/ 5033952 h 5057357"/>
                    <a:gd name="connsiteX5" fmla="*/ 0 w 9552305"/>
                    <a:gd name="connsiteY5" fmla="*/ 0 h 5057357"/>
                    <a:gd name="connsiteX0" fmla="*/ 0 w 9552305"/>
                    <a:gd name="connsiteY0" fmla="*/ 0 h 5430582"/>
                    <a:gd name="connsiteX1" fmla="*/ 9552305 w 9552305"/>
                    <a:gd name="connsiteY1" fmla="*/ 0 h 5430582"/>
                    <a:gd name="connsiteX2" fmla="*/ 9552305 w 9552305"/>
                    <a:gd name="connsiteY2" fmla="*/ 5033952 h 5430582"/>
                    <a:gd name="connsiteX3" fmla="*/ 4921933 w 9552305"/>
                    <a:gd name="connsiteY3" fmla="*/ 5430582 h 5430582"/>
                    <a:gd name="connsiteX4" fmla="*/ 0 w 9552305"/>
                    <a:gd name="connsiteY4" fmla="*/ 5033952 h 5430582"/>
                    <a:gd name="connsiteX5" fmla="*/ 0 w 9552305"/>
                    <a:gd name="connsiteY5" fmla="*/ 0 h 5430582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  <a:gd name="connsiteX0" fmla="*/ 0 w 9552305"/>
                    <a:gd name="connsiteY0" fmla="*/ 0 h 6158369"/>
                    <a:gd name="connsiteX1" fmla="*/ 9552305 w 9552305"/>
                    <a:gd name="connsiteY1" fmla="*/ 0 h 6158369"/>
                    <a:gd name="connsiteX2" fmla="*/ 9552305 w 9552305"/>
                    <a:gd name="connsiteY2" fmla="*/ 5033952 h 6158369"/>
                    <a:gd name="connsiteX3" fmla="*/ 4847288 w 9552305"/>
                    <a:gd name="connsiteY3" fmla="*/ 6158369 h 6158369"/>
                    <a:gd name="connsiteX4" fmla="*/ 0 w 9552305"/>
                    <a:gd name="connsiteY4" fmla="*/ 5033952 h 6158369"/>
                    <a:gd name="connsiteX5" fmla="*/ 0 w 9552305"/>
                    <a:gd name="connsiteY5" fmla="*/ 0 h 6158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52305" h="6158369">
                      <a:moveTo>
                        <a:pt x="0" y="0"/>
                      </a:moveTo>
                      <a:lnTo>
                        <a:pt x="9552305" y="0"/>
                      </a:lnTo>
                      <a:lnTo>
                        <a:pt x="9552305" y="5033952"/>
                      </a:lnTo>
                      <a:cubicBezTo>
                        <a:pt x="7946644" y="5800643"/>
                        <a:pt x="7423333" y="6119465"/>
                        <a:pt x="4847288" y="6158369"/>
                      </a:cubicBezTo>
                      <a:cubicBezTo>
                        <a:pt x="2149174" y="6138126"/>
                        <a:pt x="1503796" y="5763322"/>
                        <a:pt x="0" y="50339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3FAFFA"/>
                    </a:gs>
                    <a:gs pos="0">
                      <a:srgbClr val="1A85DA"/>
                    </a:gs>
                  </a:gsLst>
                  <a:lin ang="0" scaled="1"/>
                </a:gradFill>
                <a:ln>
                  <a:noFill/>
                  <a:headEnd type="none" w="med" len="med"/>
                  <a:tailEnd type="none" w="med" len="med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solidFill>
                      <a:srgbClr val="000000"/>
                    </a:solidFill>
                    <a:latin typeface="Arial" charset="0"/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41" name="Freeform 6"/>
                <p:cNvSpPr>
                  <a:spLocks/>
                </p:cNvSpPr>
                <p:nvPr/>
              </p:nvSpPr>
              <p:spPr bwMode="auto">
                <a:xfrm>
                  <a:off x="4971025" y="4626586"/>
                  <a:ext cx="648666" cy="195297"/>
                </a:xfrm>
                <a:custGeom>
                  <a:avLst/>
                  <a:gdLst>
                    <a:gd name="T0" fmla="*/ 1595 w 2977"/>
                    <a:gd name="T1" fmla="*/ 1 h 906"/>
                    <a:gd name="T2" fmla="*/ 1801 w 2977"/>
                    <a:gd name="T3" fmla="*/ 11 h 906"/>
                    <a:gd name="T4" fmla="*/ 1997 w 2977"/>
                    <a:gd name="T5" fmla="*/ 28 h 906"/>
                    <a:gd name="T6" fmla="*/ 2181 w 2977"/>
                    <a:gd name="T7" fmla="*/ 52 h 906"/>
                    <a:gd name="T8" fmla="*/ 2351 w 2977"/>
                    <a:gd name="T9" fmla="*/ 85 h 906"/>
                    <a:gd name="T10" fmla="*/ 2505 w 2977"/>
                    <a:gd name="T11" fmla="*/ 123 h 906"/>
                    <a:gd name="T12" fmla="*/ 2641 w 2977"/>
                    <a:gd name="T13" fmla="*/ 166 h 906"/>
                    <a:gd name="T14" fmla="*/ 2757 w 2977"/>
                    <a:gd name="T15" fmla="*/ 216 h 906"/>
                    <a:gd name="T16" fmla="*/ 2850 w 2977"/>
                    <a:gd name="T17" fmla="*/ 270 h 906"/>
                    <a:gd name="T18" fmla="*/ 2919 w 2977"/>
                    <a:gd name="T19" fmla="*/ 328 h 906"/>
                    <a:gd name="T20" fmla="*/ 2962 w 2977"/>
                    <a:gd name="T21" fmla="*/ 389 h 906"/>
                    <a:gd name="T22" fmla="*/ 2977 w 2977"/>
                    <a:gd name="T23" fmla="*/ 454 h 906"/>
                    <a:gd name="T24" fmla="*/ 2962 w 2977"/>
                    <a:gd name="T25" fmla="*/ 517 h 906"/>
                    <a:gd name="T26" fmla="*/ 2919 w 2977"/>
                    <a:gd name="T27" fmla="*/ 579 h 906"/>
                    <a:gd name="T28" fmla="*/ 2850 w 2977"/>
                    <a:gd name="T29" fmla="*/ 636 h 906"/>
                    <a:gd name="T30" fmla="*/ 2757 w 2977"/>
                    <a:gd name="T31" fmla="*/ 690 h 906"/>
                    <a:gd name="T32" fmla="*/ 2641 w 2977"/>
                    <a:gd name="T33" fmla="*/ 740 h 906"/>
                    <a:gd name="T34" fmla="*/ 2505 w 2977"/>
                    <a:gd name="T35" fmla="*/ 783 h 906"/>
                    <a:gd name="T36" fmla="*/ 2351 w 2977"/>
                    <a:gd name="T37" fmla="*/ 822 h 906"/>
                    <a:gd name="T38" fmla="*/ 2181 w 2977"/>
                    <a:gd name="T39" fmla="*/ 854 h 906"/>
                    <a:gd name="T40" fmla="*/ 1997 w 2977"/>
                    <a:gd name="T41" fmla="*/ 878 h 906"/>
                    <a:gd name="T42" fmla="*/ 1801 w 2977"/>
                    <a:gd name="T43" fmla="*/ 895 h 906"/>
                    <a:gd name="T44" fmla="*/ 1595 w 2977"/>
                    <a:gd name="T45" fmla="*/ 905 h 906"/>
                    <a:gd name="T46" fmla="*/ 1382 w 2977"/>
                    <a:gd name="T47" fmla="*/ 905 h 906"/>
                    <a:gd name="T48" fmla="*/ 1175 w 2977"/>
                    <a:gd name="T49" fmla="*/ 895 h 906"/>
                    <a:gd name="T50" fmla="*/ 980 w 2977"/>
                    <a:gd name="T51" fmla="*/ 878 h 906"/>
                    <a:gd name="T52" fmla="*/ 796 w 2977"/>
                    <a:gd name="T53" fmla="*/ 854 h 906"/>
                    <a:gd name="T54" fmla="*/ 626 w 2977"/>
                    <a:gd name="T55" fmla="*/ 822 h 906"/>
                    <a:gd name="T56" fmla="*/ 472 w 2977"/>
                    <a:gd name="T57" fmla="*/ 783 h 906"/>
                    <a:gd name="T58" fmla="*/ 336 w 2977"/>
                    <a:gd name="T59" fmla="*/ 740 h 906"/>
                    <a:gd name="T60" fmla="*/ 220 w 2977"/>
                    <a:gd name="T61" fmla="*/ 690 h 906"/>
                    <a:gd name="T62" fmla="*/ 127 w 2977"/>
                    <a:gd name="T63" fmla="*/ 636 h 906"/>
                    <a:gd name="T64" fmla="*/ 58 w 2977"/>
                    <a:gd name="T65" fmla="*/ 579 h 906"/>
                    <a:gd name="T66" fmla="*/ 15 w 2977"/>
                    <a:gd name="T67" fmla="*/ 517 h 906"/>
                    <a:gd name="T68" fmla="*/ 0 w 2977"/>
                    <a:gd name="T69" fmla="*/ 454 h 906"/>
                    <a:gd name="T70" fmla="*/ 15 w 2977"/>
                    <a:gd name="T71" fmla="*/ 389 h 906"/>
                    <a:gd name="T72" fmla="*/ 58 w 2977"/>
                    <a:gd name="T73" fmla="*/ 328 h 906"/>
                    <a:gd name="T74" fmla="*/ 127 w 2977"/>
                    <a:gd name="T75" fmla="*/ 270 h 906"/>
                    <a:gd name="T76" fmla="*/ 220 w 2977"/>
                    <a:gd name="T77" fmla="*/ 216 h 906"/>
                    <a:gd name="T78" fmla="*/ 336 w 2977"/>
                    <a:gd name="T79" fmla="*/ 166 h 906"/>
                    <a:gd name="T80" fmla="*/ 472 w 2977"/>
                    <a:gd name="T81" fmla="*/ 123 h 906"/>
                    <a:gd name="T82" fmla="*/ 626 w 2977"/>
                    <a:gd name="T83" fmla="*/ 85 h 906"/>
                    <a:gd name="T84" fmla="*/ 796 w 2977"/>
                    <a:gd name="T85" fmla="*/ 52 h 906"/>
                    <a:gd name="T86" fmla="*/ 980 w 2977"/>
                    <a:gd name="T87" fmla="*/ 28 h 906"/>
                    <a:gd name="T88" fmla="*/ 1175 w 2977"/>
                    <a:gd name="T89" fmla="*/ 11 h 906"/>
                    <a:gd name="T90" fmla="*/ 1382 w 2977"/>
                    <a:gd name="T91" fmla="*/ 1 h 9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977" h="906">
                      <a:moveTo>
                        <a:pt x="1488" y="0"/>
                      </a:moveTo>
                      <a:lnTo>
                        <a:pt x="1595" y="1"/>
                      </a:lnTo>
                      <a:lnTo>
                        <a:pt x="1700" y="6"/>
                      </a:lnTo>
                      <a:lnTo>
                        <a:pt x="1801" y="11"/>
                      </a:lnTo>
                      <a:lnTo>
                        <a:pt x="1900" y="19"/>
                      </a:lnTo>
                      <a:lnTo>
                        <a:pt x="1997" y="28"/>
                      </a:lnTo>
                      <a:lnTo>
                        <a:pt x="2091" y="39"/>
                      </a:lnTo>
                      <a:lnTo>
                        <a:pt x="2181" y="52"/>
                      </a:lnTo>
                      <a:lnTo>
                        <a:pt x="2268" y="68"/>
                      </a:lnTo>
                      <a:lnTo>
                        <a:pt x="2351" y="85"/>
                      </a:lnTo>
                      <a:lnTo>
                        <a:pt x="2431" y="103"/>
                      </a:lnTo>
                      <a:lnTo>
                        <a:pt x="2505" y="123"/>
                      </a:lnTo>
                      <a:lnTo>
                        <a:pt x="2575" y="144"/>
                      </a:lnTo>
                      <a:lnTo>
                        <a:pt x="2641" y="166"/>
                      </a:lnTo>
                      <a:lnTo>
                        <a:pt x="2701" y="191"/>
                      </a:lnTo>
                      <a:lnTo>
                        <a:pt x="2757" y="216"/>
                      </a:lnTo>
                      <a:lnTo>
                        <a:pt x="2806" y="243"/>
                      </a:lnTo>
                      <a:lnTo>
                        <a:pt x="2850" y="270"/>
                      </a:lnTo>
                      <a:lnTo>
                        <a:pt x="2887" y="299"/>
                      </a:lnTo>
                      <a:lnTo>
                        <a:pt x="2919" y="328"/>
                      </a:lnTo>
                      <a:lnTo>
                        <a:pt x="2943" y="358"/>
                      </a:lnTo>
                      <a:lnTo>
                        <a:pt x="2962" y="389"/>
                      </a:lnTo>
                      <a:lnTo>
                        <a:pt x="2973" y="421"/>
                      </a:lnTo>
                      <a:lnTo>
                        <a:pt x="2977" y="454"/>
                      </a:lnTo>
                      <a:lnTo>
                        <a:pt x="2973" y="485"/>
                      </a:lnTo>
                      <a:lnTo>
                        <a:pt x="2962" y="517"/>
                      </a:lnTo>
                      <a:lnTo>
                        <a:pt x="2943" y="548"/>
                      </a:lnTo>
                      <a:lnTo>
                        <a:pt x="2919" y="579"/>
                      </a:lnTo>
                      <a:lnTo>
                        <a:pt x="2887" y="607"/>
                      </a:lnTo>
                      <a:lnTo>
                        <a:pt x="2850" y="636"/>
                      </a:lnTo>
                      <a:lnTo>
                        <a:pt x="2806" y="663"/>
                      </a:lnTo>
                      <a:lnTo>
                        <a:pt x="2757" y="690"/>
                      </a:lnTo>
                      <a:lnTo>
                        <a:pt x="2701" y="715"/>
                      </a:lnTo>
                      <a:lnTo>
                        <a:pt x="2641" y="740"/>
                      </a:lnTo>
                      <a:lnTo>
                        <a:pt x="2575" y="762"/>
                      </a:lnTo>
                      <a:lnTo>
                        <a:pt x="2505" y="783"/>
                      </a:lnTo>
                      <a:lnTo>
                        <a:pt x="2431" y="804"/>
                      </a:lnTo>
                      <a:lnTo>
                        <a:pt x="2351" y="822"/>
                      </a:lnTo>
                      <a:lnTo>
                        <a:pt x="2268" y="838"/>
                      </a:lnTo>
                      <a:lnTo>
                        <a:pt x="2181" y="854"/>
                      </a:lnTo>
                      <a:lnTo>
                        <a:pt x="2091" y="867"/>
                      </a:lnTo>
                      <a:lnTo>
                        <a:pt x="1997" y="878"/>
                      </a:lnTo>
                      <a:lnTo>
                        <a:pt x="1900" y="888"/>
                      </a:lnTo>
                      <a:lnTo>
                        <a:pt x="1801" y="895"/>
                      </a:lnTo>
                      <a:lnTo>
                        <a:pt x="1700" y="901"/>
                      </a:lnTo>
                      <a:lnTo>
                        <a:pt x="1595" y="905"/>
                      </a:lnTo>
                      <a:lnTo>
                        <a:pt x="1488" y="906"/>
                      </a:lnTo>
                      <a:lnTo>
                        <a:pt x="1382" y="905"/>
                      </a:lnTo>
                      <a:lnTo>
                        <a:pt x="1277" y="901"/>
                      </a:lnTo>
                      <a:lnTo>
                        <a:pt x="1175" y="895"/>
                      </a:lnTo>
                      <a:lnTo>
                        <a:pt x="1077" y="888"/>
                      </a:lnTo>
                      <a:lnTo>
                        <a:pt x="980" y="878"/>
                      </a:lnTo>
                      <a:lnTo>
                        <a:pt x="886" y="867"/>
                      </a:lnTo>
                      <a:lnTo>
                        <a:pt x="796" y="854"/>
                      </a:lnTo>
                      <a:lnTo>
                        <a:pt x="709" y="838"/>
                      </a:lnTo>
                      <a:lnTo>
                        <a:pt x="626" y="822"/>
                      </a:lnTo>
                      <a:lnTo>
                        <a:pt x="546" y="804"/>
                      </a:lnTo>
                      <a:lnTo>
                        <a:pt x="472" y="783"/>
                      </a:lnTo>
                      <a:lnTo>
                        <a:pt x="402" y="762"/>
                      </a:lnTo>
                      <a:lnTo>
                        <a:pt x="336" y="740"/>
                      </a:lnTo>
                      <a:lnTo>
                        <a:pt x="276" y="715"/>
                      </a:lnTo>
                      <a:lnTo>
                        <a:pt x="220" y="690"/>
                      </a:lnTo>
                      <a:lnTo>
                        <a:pt x="171" y="663"/>
                      </a:lnTo>
                      <a:lnTo>
                        <a:pt x="127" y="636"/>
                      </a:lnTo>
                      <a:lnTo>
                        <a:pt x="90" y="607"/>
                      </a:lnTo>
                      <a:lnTo>
                        <a:pt x="58" y="579"/>
                      </a:lnTo>
                      <a:lnTo>
                        <a:pt x="34" y="548"/>
                      </a:lnTo>
                      <a:lnTo>
                        <a:pt x="15" y="517"/>
                      </a:lnTo>
                      <a:lnTo>
                        <a:pt x="4" y="485"/>
                      </a:lnTo>
                      <a:lnTo>
                        <a:pt x="0" y="454"/>
                      </a:lnTo>
                      <a:lnTo>
                        <a:pt x="4" y="421"/>
                      </a:lnTo>
                      <a:lnTo>
                        <a:pt x="15" y="389"/>
                      </a:lnTo>
                      <a:lnTo>
                        <a:pt x="34" y="358"/>
                      </a:lnTo>
                      <a:lnTo>
                        <a:pt x="58" y="328"/>
                      </a:lnTo>
                      <a:lnTo>
                        <a:pt x="90" y="299"/>
                      </a:lnTo>
                      <a:lnTo>
                        <a:pt x="127" y="270"/>
                      </a:lnTo>
                      <a:lnTo>
                        <a:pt x="171" y="243"/>
                      </a:lnTo>
                      <a:lnTo>
                        <a:pt x="220" y="216"/>
                      </a:lnTo>
                      <a:lnTo>
                        <a:pt x="276" y="191"/>
                      </a:lnTo>
                      <a:lnTo>
                        <a:pt x="336" y="166"/>
                      </a:lnTo>
                      <a:lnTo>
                        <a:pt x="402" y="144"/>
                      </a:lnTo>
                      <a:lnTo>
                        <a:pt x="472" y="123"/>
                      </a:lnTo>
                      <a:lnTo>
                        <a:pt x="546" y="103"/>
                      </a:lnTo>
                      <a:lnTo>
                        <a:pt x="626" y="85"/>
                      </a:lnTo>
                      <a:lnTo>
                        <a:pt x="709" y="68"/>
                      </a:lnTo>
                      <a:lnTo>
                        <a:pt x="796" y="52"/>
                      </a:lnTo>
                      <a:lnTo>
                        <a:pt x="886" y="39"/>
                      </a:lnTo>
                      <a:lnTo>
                        <a:pt x="980" y="28"/>
                      </a:lnTo>
                      <a:lnTo>
                        <a:pt x="1077" y="19"/>
                      </a:lnTo>
                      <a:lnTo>
                        <a:pt x="1175" y="11"/>
                      </a:lnTo>
                      <a:lnTo>
                        <a:pt x="1277" y="6"/>
                      </a:lnTo>
                      <a:lnTo>
                        <a:pt x="1382" y="1"/>
                      </a:lnTo>
                      <a:lnTo>
                        <a:pt x="148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9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270000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7"/>
                <p:cNvSpPr>
                  <a:spLocks/>
                </p:cNvSpPr>
                <p:nvPr/>
              </p:nvSpPr>
              <p:spPr bwMode="auto">
                <a:xfrm>
                  <a:off x="4971025" y="5010205"/>
                  <a:ext cx="648666" cy="341770"/>
                </a:xfrm>
                <a:custGeom>
                  <a:avLst/>
                  <a:gdLst>
                    <a:gd name="T0" fmla="*/ 59 w 2977"/>
                    <a:gd name="T1" fmla="*/ 35 h 1570"/>
                    <a:gd name="T2" fmla="*/ 190 w 2977"/>
                    <a:gd name="T3" fmla="*/ 98 h 1570"/>
                    <a:gd name="T4" fmla="*/ 335 w 2977"/>
                    <a:gd name="T5" fmla="*/ 152 h 1570"/>
                    <a:gd name="T6" fmla="*/ 495 w 2977"/>
                    <a:gd name="T7" fmla="*/ 196 h 1570"/>
                    <a:gd name="T8" fmla="*/ 666 w 2977"/>
                    <a:gd name="T9" fmla="*/ 233 h 1570"/>
                    <a:gd name="T10" fmla="*/ 843 w 2977"/>
                    <a:gd name="T11" fmla="*/ 262 h 1570"/>
                    <a:gd name="T12" fmla="*/ 1027 w 2977"/>
                    <a:gd name="T13" fmla="*/ 283 h 1570"/>
                    <a:gd name="T14" fmla="*/ 1212 w 2977"/>
                    <a:gd name="T15" fmla="*/ 296 h 1570"/>
                    <a:gd name="T16" fmla="*/ 1397 w 2977"/>
                    <a:gd name="T17" fmla="*/ 302 h 1570"/>
                    <a:gd name="T18" fmla="*/ 1580 w 2977"/>
                    <a:gd name="T19" fmla="*/ 302 h 1570"/>
                    <a:gd name="T20" fmla="*/ 1765 w 2977"/>
                    <a:gd name="T21" fmla="*/ 296 h 1570"/>
                    <a:gd name="T22" fmla="*/ 1950 w 2977"/>
                    <a:gd name="T23" fmla="*/ 283 h 1570"/>
                    <a:gd name="T24" fmla="*/ 2134 w 2977"/>
                    <a:gd name="T25" fmla="*/ 262 h 1570"/>
                    <a:gd name="T26" fmla="*/ 2311 w 2977"/>
                    <a:gd name="T27" fmla="*/ 233 h 1570"/>
                    <a:gd name="T28" fmla="*/ 2482 w 2977"/>
                    <a:gd name="T29" fmla="*/ 196 h 1570"/>
                    <a:gd name="T30" fmla="*/ 2642 w 2977"/>
                    <a:gd name="T31" fmla="*/ 152 h 1570"/>
                    <a:gd name="T32" fmla="*/ 2787 w 2977"/>
                    <a:gd name="T33" fmla="*/ 98 h 1570"/>
                    <a:gd name="T34" fmla="*/ 2918 w 2977"/>
                    <a:gd name="T35" fmla="*/ 35 h 1570"/>
                    <a:gd name="T36" fmla="*/ 2977 w 2977"/>
                    <a:gd name="T37" fmla="*/ 1014 h 1570"/>
                    <a:gd name="T38" fmla="*/ 2963 w 2977"/>
                    <a:gd name="T39" fmla="*/ 1078 h 1570"/>
                    <a:gd name="T40" fmla="*/ 2923 w 2977"/>
                    <a:gd name="T41" fmla="*/ 1142 h 1570"/>
                    <a:gd name="T42" fmla="*/ 2860 w 2977"/>
                    <a:gd name="T43" fmla="*/ 1207 h 1570"/>
                    <a:gd name="T44" fmla="*/ 2773 w 2977"/>
                    <a:gd name="T45" fmla="*/ 1270 h 1570"/>
                    <a:gd name="T46" fmla="*/ 2666 w 2977"/>
                    <a:gd name="T47" fmla="*/ 1330 h 1570"/>
                    <a:gd name="T48" fmla="*/ 2541 w 2977"/>
                    <a:gd name="T49" fmla="*/ 1386 h 1570"/>
                    <a:gd name="T50" fmla="*/ 2398 w 2977"/>
                    <a:gd name="T51" fmla="*/ 1437 h 1570"/>
                    <a:gd name="T52" fmla="*/ 2240 w 2977"/>
                    <a:gd name="T53" fmla="*/ 1481 h 1570"/>
                    <a:gd name="T54" fmla="*/ 2068 w 2977"/>
                    <a:gd name="T55" fmla="*/ 1518 h 1570"/>
                    <a:gd name="T56" fmla="*/ 1884 w 2977"/>
                    <a:gd name="T57" fmla="*/ 1547 h 1570"/>
                    <a:gd name="T58" fmla="*/ 1690 w 2977"/>
                    <a:gd name="T59" fmla="*/ 1564 h 1570"/>
                    <a:gd name="T60" fmla="*/ 1488 w 2977"/>
                    <a:gd name="T61" fmla="*/ 1570 h 1570"/>
                    <a:gd name="T62" fmla="*/ 1287 w 2977"/>
                    <a:gd name="T63" fmla="*/ 1564 h 1570"/>
                    <a:gd name="T64" fmla="*/ 1093 w 2977"/>
                    <a:gd name="T65" fmla="*/ 1547 h 1570"/>
                    <a:gd name="T66" fmla="*/ 909 w 2977"/>
                    <a:gd name="T67" fmla="*/ 1518 h 1570"/>
                    <a:gd name="T68" fmla="*/ 737 w 2977"/>
                    <a:gd name="T69" fmla="*/ 1481 h 1570"/>
                    <a:gd name="T70" fmla="*/ 579 w 2977"/>
                    <a:gd name="T71" fmla="*/ 1437 h 1570"/>
                    <a:gd name="T72" fmla="*/ 436 w 2977"/>
                    <a:gd name="T73" fmla="*/ 1386 h 1570"/>
                    <a:gd name="T74" fmla="*/ 311 w 2977"/>
                    <a:gd name="T75" fmla="*/ 1330 h 1570"/>
                    <a:gd name="T76" fmla="*/ 204 w 2977"/>
                    <a:gd name="T77" fmla="*/ 1270 h 1570"/>
                    <a:gd name="T78" fmla="*/ 117 w 2977"/>
                    <a:gd name="T79" fmla="*/ 1207 h 1570"/>
                    <a:gd name="T80" fmla="*/ 54 w 2977"/>
                    <a:gd name="T81" fmla="*/ 1142 h 1570"/>
                    <a:gd name="T82" fmla="*/ 14 w 2977"/>
                    <a:gd name="T83" fmla="*/ 1078 h 1570"/>
                    <a:gd name="T84" fmla="*/ 0 w 2977"/>
                    <a:gd name="T85" fmla="*/ 1014 h 15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977" h="1570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7"/>
                      </a:lnTo>
                      <a:lnTo>
                        <a:pt x="190" y="98"/>
                      </a:lnTo>
                      <a:lnTo>
                        <a:pt x="261" y="126"/>
                      </a:lnTo>
                      <a:lnTo>
                        <a:pt x="335" y="152"/>
                      </a:lnTo>
                      <a:lnTo>
                        <a:pt x="414" y="175"/>
                      </a:lnTo>
                      <a:lnTo>
                        <a:pt x="495" y="196"/>
                      </a:lnTo>
                      <a:lnTo>
                        <a:pt x="579" y="216"/>
                      </a:lnTo>
                      <a:lnTo>
                        <a:pt x="666" y="233"/>
                      </a:lnTo>
                      <a:lnTo>
                        <a:pt x="753" y="248"/>
                      </a:lnTo>
                      <a:lnTo>
                        <a:pt x="843" y="262"/>
                      </a:lnTo>
                      <a:lnTo>
                        <a:pt x="935" y="273"/>
                      </a:lnTo>
                      <a:lnTo>
                        <a:pt x="1027" y="283"/>
                      </a:lnTo>
                      <a:lnTo>
                        <a:pt x="1119" y="290"/>
                      </a:lnTo>
                      <a:lnTo>
                        <a:pt x="1212" y="296"/>
                      </a:lnTo>
                      <a:lnTo>
                        <a:pt x="1305" y="300"/>
                      </a:lnTo>
                      <a:lnTo>
                        <a:pt x="1397" y="302"/>
                      </a:lnTo>
                      <a:lnTo>
                        <a:pt x="1488" y="303"/>
                      </a:lnTo>
                      <a:lnTo>
                        <a:pt x="1580" y="302"/>
                      </a:lnTo>
                      <a:lnTo>
                        <a:pt x="1672" y="300"/>
                      </a:lnTo>
                      <a:lnTo>
                        <a:pt x="1765" y="296"/>
                      </a:lnTo>
                      <a:lnTo>
                        <a:pt x="1858" y="290"/>
                      </a:lnTo>
                      <a:lnTo>
                        <a:pt x="1950" y="283"/>
                      </a:lnTo>
                      <a:lnTo>
                        <a:pt x="2042" y="273"/>
                      </a:lnTo>
                      <a:lnTo>
                        <a:pt x="2134" y="262"/>
                      </a:lnTo>
                      <a:lnTo>
                        <a:pt x="2224" y="248"/>
                      </a:lnTo>
                      <a:lnTo>
                        <a:pt x="2311" y="233"/>
                      </a:lnTo>
                      <a:lnTo>
                        <a:pt x="2398" y="216"/>
                      </a:lnTo>
                      <a:lnTo>
                        <a:pt x="2482" y="196"/>
                      </a:lnTo>
                      <a:lnTo>
                        <a:pt x="2563" y="175"/>
                      </a:lnTo>
                      <a:lnTo>
                        <a:pt x="2642" y="152"/>
                      </a:lnTo>
                      <a:lnTo>
                        <a:pt x="2716" y="126"/>
                      </a:lnTo>
                      <a:lnTo>
                        <a:pt x="2787" y="98"/>
                      </a:lnTo>
                      <a:lnTo>
                        <a:pt x="2856" y="67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1014"/>
                      </a:lnTo>
                      <a:lnTo>
                        <a:pt x="2973" y="1046"/>
                      </a:lnTo>
                      <a:lnTo>
                        <a:pt x="2963" y="1078"/>
                      </a:lnTo>
                      <a:lnTo>
                        <a:pt x="2946" y="1110"/>
                      </a:lnTo>
                      <a:lnTo>
                        <a:pt x="2923" y="1142"/>
                      </a:lnTo>
                      <a:lnTo>
                        <a:pt x="2894" y="1175"/>
                      </a:lnTo>
                      <a:lnTo>
                        <a:pt x="2860" y="1207"/>
                      </a:lnTo>
                      <a:lnTo>
                        <a:pt x="2819" y="1238"/>
                      </a:lnTo>
                      <a:lnTo>
                        <a:pt x="2773" y="1270"/>
                      </a:lnTo>
                      <a:lnTo>
                        <a:pt x="2722" y="1300"/>
                      </a:lnTo>
                      <a:lnTo>
                        <a:pt x="2666" y="1330"/>
                      </a:lnTo>
                      <a:lnTo>
                        <a:pt x="2606" y="1358"/>
                      </a:lnTo>
                      <a:lnTo>
                        <a:pt x="2541" y="1386"/>
                      </a:lnTo>
                      <a:lnTo>
                        <a:pt x="2471" y="1412"/>
                      </a:lnTo>
                      <a:lnTo>
                        <a:pt x="2398" y="1437"/>
                      </a:lnTo>
                      <a:lnTo>
                        <a:pt x="2320" y="1460"/>
                      </a:lnTo>
                      <a:lnTo>
                        <a:pt x="2240" y="1481"/>
                      </a:lnTo>
                      <a:lnTo>
                        <a:pt x="2155" y="1501"/>
                      </a:lnTo>
                      <a:lnTo>
                        <a:pt x="2068" y="1518"/>
                      </a:lnTo>
                      <a:lnTo>
                        <a:pt x="1977" y="1533"/>
                      </a:lnTo>
                      <a:lnTo>
                        <a:pt x="1884" y="1547"/>
                      </a:lnTo>
                      <a:lnTo>
                        <a:pt x="1788" y="1557"/>
                      </a:lnTo>
                      <a:lnTo>
                        <a:pt x="1690" y="1564"/>
                      </a:lnTo>
                      <a:lnTo>
                        <a:pt x="1590" y="1568"/>
                      </a:lnTo>
                      <a:lnTo>
                        <a:pt x="1488" y="1570"/>
                      </a:lnTo>
                      <a:lnTo>
                        <a:pt x="1387" y="1568"/>
                      </a:lnTo>
                      <a:lnTo>
                        <a:pt x="1287" y="1564"/>
                      </a:lnTo>
                      <a:lnTo>
                        <a:pt x="1189" y="1557"/>
                      </a:lnTo>
                      <a:lnTo>
                        <a:pt x="1093" y="1547"/>
                      </a:lnTo>
                      <a:lnTo>
                        <a:pt x="1000" y="1533"/>
                      </a:lnTo>
                      <a:lnTo>
                        <a:pt x="909" y="1518"/>
                      </a:lnTo>
                      <a:lnTo>
                        <a:pt x="822" y="1501"/>
                      </a:lnTo>
                      <a:lnTo>
                        <a:pt x="737" y="1481"/>
                      </a:lnTo>
                      <a:lnTo>
                        <a:pt x="657" y="1460"/>
                      </a:lnTo>
                      <a:lnTo>
                        <a:pt x="579" y="1437"/>
                      </a:lnTo>
                      <a:lnTo>
                        <a:pt x="506" y="1412"/>
                      </a:lnTo>
                      <a:lnTo>
                        <a:pt x="436" y="1386"/>
                      </a:lnTo>
                      <a:lnTo>
                        <a:pt x="371" y="1358"/>
                      </a:lnTo>
                      <a:lnTo>
                        <a:pt x="311" y="1330"/>
                      </a:lnTo>
                      <a:lnTo>
                        <a:pt x="255" y="1300"/>
                      </a:lnTo>
                      <a:lnTo>
                        <a:pt x="204" y="1270"/>
                      </a:lnTo>
                      <a:lnTo>
                        <a:pt x="158" y="1238"/>
                      </a:lnTo>
                      <a:lnTo>
                        <a:pt x="117" y="1207"/>
                      </a:lnTo>
                      <a:lnTo>
                        <a:pt x="83" y="1175"/>
                      </a:lnTo>
                      <a:lnTo>
                        <a:pt x="54" y="1142"/>
                      </a:lnTo>
                      <a:lnTo>
                        <a:pt x="31" y="1110"/>
                      </a:lnTo>
                      <a:lnTo>
                        <a:pt x="14" y="1078"/>
                      </a:lnTo>
                      <a:lnTo>
                        <a:pt x="4" y="1046"/>
                      </a:lnTo>
                      <a:lnTo>
                        <a:pt x="0" y="10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65000">
                      <a:schemeClr val="tx1"/>
                    </a:gs>
                    <a:gs pos="0">
                      <a:schemeClr val="tx1">
                        <a:lumMod val="85000"/>
                      </a:schemeClr>
                    </a:gs>
                  </a:gsLst>
                  <a:lin ang="0" scaled="1"/>
                  <a:tileRect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"/>
                <p:cNvSpPr>
                  <a:spLocks/>
                </p:cNvSpPr>
                <p:nvPr/>
              </p:nvSpPr>
              <p:spPr bwMode="auto">
                <a:xfrm>
                  <a:off x="4971025" y="4811421"/>
                  <a:ext cx="648666" cy="209247"/>
                </a:xfrm>
                <a:custGeom>
                  <a:avLst/>
                  <a:gdLst>
                    <a:gd name="T0" fmla="*/ 59 w 2977"/>
                    <a:gd name="T1" fmla="*/ 35 h 951"/>
                    <a:gd name="T2" fmla="*/ 189 w 2977"/>
                    <a:gd name="T3" fmla="*/ 99 h 951"/>
                    <a:gd name="T4" fmla="*/ 335 w 2977"/>
                    <a:gd name="T5" fmla="*/ 153 h 951"/>
                    <a:gd name="T6" fmla="*/ 495 w 2977"/>
                    <a:gd name="T7" fmla="*/ 197 h 951"/>
                    <a:gd name="T8" fmla="*/ 666 w 2977"/>
                    <a:gd name="T9" fmla="*/ 235 h 951"/>
                    <a:gd name="T10" fmla="*/ 843 w 2977"/>
                    <a:gd name="T11" fmla="*/ 263 h 951"/>
                    <a:gd name="T12" fmla="*/ 1027 w 2977"/>
                    <a:gd name="T13" fmla="*/ 284 h 951"/>
                    <a:gd name="T14" fmla="*/ 1212 w 2977"/>
                    <a:gd name="T15" fmla="*/ 297 h 951"/>
                    <a:gd name="T16" fmla="*/ 1397 w 2977"/>
                    <a:gd name="T17" fmla="*/ 304 h 951"/>
                    <a:gd name="T18" fmla="*/ 1580 w 2977"/>
                    <a:gd name="T19" fmla="*/ 304 h 951"/>
                    <a:gd name="T20" fmla="*/ 1765 w 2977"/>
                    <a:gd name="T21" fmla="*/ 297 h 951"/>
                    <a:gd name="T22" fmla="*/ 1950 w 2977"/>
                    <a:gd name="T23" fmla="*/ 284 h 951"/>
                    <a:gd name="T24" fmla="*/ 2134 w 2977"/>
                    <a:gd name="T25" fmla="*/ 263 h 951"/>
                    <a:gd name="T26" fmla="*/ 2311 w 2977"/>
                    <a:gd name="T27" fmla="*/ 235 h 951"/>
                    <a:gd name="T28" fmla="*/ 2482 w 2977"/>
                    <a:gd name="T29" fmla="*/ 197 h 951"/>
                    <a:gd name="T30" fmla="*/ 2642 w 2977"/>
                    <a:gd name="T31" fmla="*/ 153 h 951"/>
                    <a:gd name="T32" fmla="*/ 2788 w 2977"/>
                    <a:gd name="T33" fmla="*/ 99 h 951"/>
                    <a:gd name="T34" fmla="*/ 2918 w 2977"/>
                    <a:gd name="T35" fmla="*/ 35 h 951"/>
                    <a:gd name="T36" fmla="*/ 2977 w 2977"/>
                    <a:gd name="T37" fmla="*/ 647 h 951"/>
                    <a:gd name="T38" fmla="*/ 2856 w 2977"/>
                    <a:gd name="T39" fmla="*/ 715 h 951"/>
                    <a:gd name="T40" fmla="*/ 2716 w 2977"/>
                    <a:gd name="T41" fmla="*/ 774 h 951"/>
                    <a:gd name="T42" fmla="*/ 2563 w 2977"/>
                    <a:gd name="T43" fmla="*/ 822 h 951"/>
                    <a:gd name="T44" fmla="*/ 2398 w 2977"/>
                    <a:gd name="T45" fmla="*/ 863 h 951"/>
                    <a:gd name="T46" fmla="*/ 2224 w 2977"/>
                    <a:gd name="T47" fmla="*/ 896 h 951"/>
                    <a:gd name="T48" fmla="*/ 2042 w 2977"/>
                    <a:gd name="T49" fmla="*/ 921 h 951"/>
                    <a:gd name="T50" fmla="*/ 1858 w 2977"/>
                    <a:gd name="T51" fmla="*/ 938 h 951"/>
                    <a:gd name="T52" fmla="*/ 1672 w 2977"/>
                    <a:gd name="T53" fmla="*/ 948 h 951"/>
                    <a:gd name="T54" fmla="*/ 1488 w 2977"/>
                    <a:gd name="T55" fmla="*/ 951 h 951"/>
                    <a:gd name="T56" fmla="*/ 1305 w 2977"/>
                    <a:gd name="T57" fmla="*/ 948 h 951"/>
                    <a:gd name="T58" fmla="*/ 1119 w 2977"/>
                    <a:gd name="T59" fmla="*/ 938 h 951"/>
                    <a:gd name="T60" fmla="*/ 935 w 2977"/>
                    <a:gd name="T61" fmla="*/ 921 h 951"/>
                    <a:gd name="T62" fmla="*/ 753 w 2977"/>
                    <a:gd name="T63" fmla="*/ 896 h 951"/>
                    <a:gd name="T64" fmla="*/ 579 w 2977"/>
                    <a:gd name="T65" fmla="*/ 863 h 951"/>
                    <a:gd name="T66" fmla="*/ 414 w 2977"/>
                    <a:gd name="T67" fmla="*/ 822 h 951"/>
                    <a:gd name="T68" fmla="*/ 261 w 2977"/>
                    <a:gd name="T69" fmla="*/ 774 h 951"/>
                    <a:gd name="T70" fmla="*/ 121 w 2977"/>
                    <a:gd name="T71" fmla="*/ 715 h 951"/>
                    <a:gd name="T72" fmla="*/ 0 w 2977"/>
                    <a:gd name="T73" fmla="*/ 647 h 9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977" h="951">
                      <a:moveTo>
                        <a:pt x="0" y="0"/>
                      </a:moveTo>
                      <a:lnTo>
                        <a:pt x="59" y="35"/>
                      </a:lnTo>
                      <a:lnTo>
                        <a:pt x="121" y="68"/>
                      </a:lnTo>
                      <a:lnTo>
                        <a:pt x="189" y="99"/>
                      </a:lnTo>
                      <a:lnTo>
                        <a:pt x="260" y="127"/>
                      </a:lnTo>
                      <a:lnTo>
                        <a:pt x="335" y="153"/>
                      </a:lnTo>
                      <a:lnTo>
                        <a:pt x="414" y="176"/>
                      </a:lnTo>
                      <a:lnTo>
                        <a:pt x="495" y="197"/>
                      </a:lnTo>
                      <a:lnTo>
                        <a:pt x="579" y="218"/>
                      </a:lnTo>
                      <a:lnTo>
                        <a:pt x="666" y="235"/>
                      </a:lnTo>
                      <a:lnTo>
                        <a:pt x="753" y="250"/>
                      </a:lnTo>
                      <a:lnTo>
                        <a:pt x="843" y="263"/>
                      </a:lnTo>
                      <a:lnTo>
                        <a:pt x="935" y="275"/>
                      </a:lnTo>
                      <a:lnTo>
                        <a:pt x="1027" y="284"/>
                      </a:lnTo>
                      <a:lnTo>
                        <a:pt x="1119" y="292"/>
                      </a:lnTo>
                      <a:lnTo>
                        <a:pt x="1212" y="297"/>
                      </a:lnTo>
                      <a:lnTo>
                        <a:pt x="1305" y="301"/>
                      </a:lnTo>
                      <a:lnTo>
                        <a:pt x="1397" y="304"/>
                      </a:lnTo>
                      <a:lnTo>
                        <a:pt x="1488" y="305"/>
                      </a:lnTo>
                      <a:lnTo>
                        <a:pt x="1580" y="304"/>
                      </a:lnTo>
                      <a:lnTo>
                        <a:pt x="1672" y="301"/>
                      </a:lnTo>
                      <a:lnTo>
                        <a:pt x="1765" y="297"/>
                      </a:lnTo>
                      <a:lnTo>
                        <a:pt x="1858" y="292"/>
                      </a:lnTo>
                      <a:lnTo>
                        <a:pt x="1950" y="284"/>
                      </a:lnTo>
                      <a:lnTo>
                        <a:pt x="2042" y="275"/>
                      </a:lnTo>
                      <a:lnTo>
                        <a:pt x="2134" y="263"/>
                      </a:lnTo>
                      <a:lnTo>
                        <a:pt x="2224" y="250"/>
                      </a:lnTo>
                      <a:lnTo>
                        <a:pt x="2311" y="235"/>
                      </a:lnTo>
                      <a:lnTo>
                        <a:pt x="2398" y="218"/>
                      </a:lnTo>
                      <a:lnTo>
                        <a:pt x="2482" y="197"/>
                      </a:lnTo>
                      <a:lnTo>
                        <a:pt x="2563" y="176"/>
                      </a:lnTo>
                      <a:lnTo>
                        <a:pt x="2642" y="153"/>
                      </a:lnTo>
                      <a:lnTo>
                        <a:pt x="2717" y="127"/>
                      </a:lnTo>
                      <a:lnTo>
                        <a:pt x="2788" y="99"/>
                      </a:lnTo>
                      <a:lnTo>
                        <a:pt x="2856" y="68"/>
                      </a:lnTo>
                      <a:lnTo>
                        <a:pt x="2918" y="35"/>
                      </a:lnTo>
                      <a:lnTo>
                        <a:pt x="2977" y="0"/>
                      </a:lnTo>
                      <a:lnTo>
                        <a:pt x="2977" y="647"/>
                      </a:lnTo>
                      <a:lnTo>
                        <a:pt x="2918" y="682"/>
                      </a:lnTo>
                      <a:lnTo>
                        <a:pt x="2856" y="715"/>
                      </a:lnTo>
                      <a:lnTo>
                        <a:pt x="2787" y="745"/>
                      </a:lnTo>
                      <a:lnTo>
                        <a:pt x="2716" y="774"/>
                      </a:lnTo>
                      <a:lnTo>
                        <a:pt x="2642" y="799"/>
                      </a:lnTo>
                      <a:lnTo>
                        <a:pt x="2563" y="822"/>
                      </a:lnTo>
                      <a:lnTo>
                        <a:pt x="2482" y="844"/>
                      </a:lnTo>
                      <a:lnTo>
                        <a:pt x="2398" y="863"/>
                      </a:lnTo>
                      <a:lnTo>
                        <a:pt x="2311" y="881"/>
                      </a:lnTo>
                      <a:lnTo>
                        <a:pt x="2224" y="896"/>
                      </a:lnTo>
                      <a:lnTo>
                        <a:pt x="2134" y="909"/>
                      </a:lnTo>
                      <a:lnTo>
                        <a:pt x="2042" y="921"/>
                      </a:lnTo>
                      <a:lnTo>
                        <a:pt x="1950" y="930"/>
                      </a:lnTo>
                      <a:lnTo>
                        <a:pt x="1858" y="938"/>
                      </a:lnTo>
                      <a:lnTo>
                        <a:pt x="1765" y="944"/>
                      </a:lnTo>
                      <a:lnTo>
                        <a:pt x="1672" y="948"/>
                      </a:lnTo>
                      <a:lnTo>
                        <a:pt x="1580" y="951"/>
                      </a:lnTo>
                      <a:lnTo>
                        <a:pt x="1488" y="951"/>
                      </a:lnTo>
                      <a:lnTo>
                        <a:pt x="1397" y="951"/>
                      </a:lnTo>
                      <a:lnTo>
                        <a:pt x="1305" y="948"/>
                      </a:lnTo>
                      <a:lnTo>
                        <a:pt x="1212" y="944"/>
                      </a:lnTo>
                      <a:lnTo>
                        <a:pt x="1119" y="938"/>
                      </a:lnTo>
                      <a:lnTo>
                        <a:pt x="1027" y="930"/>
                      </a:lnTo>
                      <a:lnTo>
                        <a:pt x="935" y="921"/>
                      </a:lnTo>
                      <a:lnTo>
                        <a:pt x="843" y="909"/>
                      </a:lnTo>
                      <a:lnTo>
                        <a:pt x="753" y="896"/>
                      </a:lnTo>
                      <a:lnTo>
                        <a:pt x="666" y="881"/>
                      </a:lnTo>
                      <a:lnTo>
                        <a:pt x="579" y="863"/>
                      </a:lnTo>
                      <a:lnTo>
                        <a:pt x="495" y="844"/>
                      </a:lnTo>
                      <a:lnTo>
                        <a:pt x="414" y="822"/>
                      </a:lnTo>
                      <a:lnTo>
                        <a:pt x="335" y="799"/>
                      </a:lnTo>
                      <a:lnTo>
                        <a:pt x="261" y="774"/>
                      </a:lnTo>
                      <a:lnTo>
                        <a:pt x="190" y="745"/>
                      </a:lnTo>
                      <a:lnTo>
                        <a:pt x="121" y="715"/>
                      </a:lnTo>
                      <a:lnTo>
                        <a:pt x="59" y="682"/>
                      </a:lnTo>
                      <a:lnTo>
                        <a:pt x="0" y="6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FC000"/>
                    </a:gs>
                    <a:gs pos="0">
                      <a:srgbClr val="EFAD00"/>
                    </a:gs>
                  </a:gsLst>
                  <a:lin ang="0" scaled="1"/>
                </a:gra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4132583" y="4731140"/>
                <a:ext cx="1031605" cy="1125550"/>
                <a:chOff x="749839" y="3008091"/>
                <a:chExt cx="1033728" cy="1127867"/>
              </a:xfrm>
            </p:grpSpPr>
            <p:sp>
              <p:nvSpPr>
                <p:cNvPr id="24" name="Freeform 23"/>
                <p:cNvSpPr>
                  <a:spLocks/>
                </p:cNvSpPr>
                <p:nvPr/>
              </p:nvSpPr>
              <p:spPr bwMode="auto">
                <a:xfrm>
                  <a:off x="749839" y="3509566"/>
                  <a:ext cx="1033728" cy="626392"/>
                </a:xfrm>
                <a:custGeom>
                  <a:avLst/>
                  <a:gdLst>
                    <a:gd name="T0" fmla="*/ 1428 w 2857"/>
                    <a:gd name="T1" fmla="*/ 0 h 1727"/>
                    <a:gd name="T2" fmla="*/ 1450 w 2857"/>
                    <a:gd name="T3" fmla="*/ 1 h 1727"/>
                    <a:gd name="T4" fmla="*/ 1469 w 2857"/>
                    <a:gd name="T5" fmla="*/ 6 h 1727"/>
                    <a:gd name="T6" fmla="*/ 1486 w 2857"/>
                    <a:gd name="T7" fmla="*/ 13 h 1727"/>
                    <a:gd name="T8" fmla="*/ 2826 w 2857"/>
                    <a:gd name="T9" fmla="*/ 817 h 1727"/>
                    <a:gd name="T10" fmla="*/ 2844 w 2857"/>
                    <a:gd name="T11" fmla="*/ 831 h 1727"/>
                    <a:gd name="T12" fmla="*/ 2853 w 2857"/>
                    <a:gd name="T13" fmla="*/ 846 h 1727"/>
                    <a:gd name="T14" fmla="*/ 2857 w 2857"/>
                    <a:gd name="T15" fmla="*/ 863 h 1727"/>
                    <a:gd name="T16" fmla="*/ 2853 w 2857"/>
                    <a:gd name="T17" fmla="*/ 880 h 1727"/>
                    <a:gd name="T18" fmla="*/ 2844 w 2857"/>
                    <a:gd name="T19" fmla="*/ 895 h 1727"/>
                    <a:gd name="T20" fmla="*/ 2826 w 2857"/>
                    <a:gd name="T21" fmla="*/ 909 h 1727"/>
                    <a:gd name="T22" fmla="*/ 1486 w 2857"/>
                    <a:gd name="T23" fmla="*/ 1713 h 1727"/>
                    <a:gd name="T24" fmla="*/ 1469 w 2857"/>
                    <a:gd name="T25" fmla="*/ 1721 h 1727"/>
                    <a:gd name="T26" fmla="*/ 1450 w 2857"/>
                    <a:gd name="T27" fmla="*/ 1724 h 1727"/>
                    <a:gd name="T28" fmla="*/ 1428 w 2857"/>
                    <a:gd name="T29" fmla="*/ 1727 h 1727"/>
                    <a:gd name="T30" fmla="*/ 1407 w 2857"/>
                    <a:gd name="T31" fmla="*/ 1724 h 1727"/>
                    <a:gd name="T32" fmla="*/ 1387 w 2857"/>
                    <a:gd name="T33" fmla="*/ 1721 h 1727"/>
                    <a:gd name="T34" fmla="*/ 1371 w 2857"/>
                    <a:gd name="T35" fmla="*/ 1713 h 1727"/>
                    <a:gd name="T36" fmla="*/ 31 w 2857"/>
                    <a:gd name="T37" fmla="*/ 909 h 1727"/>
                    <a:gd name="T38" fmla="*/ 16 w 2857"/>
                    <a:gd name="T39" fmla="*/ 897 h 1727"/>
                    <a:gd name="T40" fmla="*/ 5 w 2857"/>
                    <a:gd name="T41" fmla="*/ 884 h 1727"/>
                    <a:gd name="T42" fmla="*/ 0 w 2857"/>
                    <a:gd name="T43" fmla="*/ 871 h 1727"/>
                    <a:gd name="T44" fmla="*/ 0 w 2857"/>
                    <a:gd name="T45" fmla="*/ 856 h 1727"/>
                    <a:gd name="T46" fmla="*/ 5 w 2857"/>
                    <a:gd name="T47" fmla="*/ 842 h 1727"/>
                    <a:gd name="T48" fmla="*/ 16 w 2857"/>
                    <a:gd name="T49" fmla="*/ 828 h 1727"/>
                    <a:gd name="T50" fmla="*/ 31 w 2857"/>
                    <a:gd name="T51" fmla="*/ 817 h 1727"/>
                    <a:gd name="T52" fmla="*/ 1371 w 2857"/>
                    <a:gd name="T53" fmla="*/ 13 h 1727"/>
                    <a:gd name="T54" fmla="*/ 1387 w 2857"/>
                    <a:gd name="T55" fmla="*/ 6 h 1727"/>
                    <a:gd name="T56" fmla="*/ 1407 w 2857"/>
                    <a:gd name="T57" fmla="*/ 1 h 1727"/>
                    <a:gd name="T58" fmla="*/ 1428 w 2857"/>
                    <a:gd name="T59" fmla="*/ 0 h 17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7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6"/>
                      </a:lnTo>
                      <a:lnTo>
                        <a:pt x="1486" y="13"/>
                      </a:lnTo>
                      <a:lnTo>
                        <a:pt x="2826" y="817"/>
                      </a:lnTo>
                      <a:lnTo>
                        <a:pt x="2844" y="831"/>
                      </a:lnTo>
                      <a:lnTo>
                        <a:pt x="2853" y="846"/>
                      </a:lnTo>
                      <a:lnTo>
                        <a:pt x="2857" y="863"/>
                      </a:lnTo>
                      <a:lnTo>
                        <a:pt x="2853" y="880"/>
                      </a:lnTo>
                      <a:lnTo>
                        <a:pt x="2844" y="895"/>
                      </a:lnTo>
                      <a:lnTo>
                        <a:pt x="2826" y="909"/>
                      </a:lnTo>
                      <a:lnTo>
                        <a:pt x="1486" y="1713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7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3"/>
                      </a:lnTo>
                      <a:lnTo>
                        <a:pt x="31" y="909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1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8"/>
                      </a:lnTo>
                      <a:lnTo>
                        <a:pt x="31" y="817"/>
                      </a:lnTo>
                      <a:lnTo>
                        <a:pt x="1371" y="13"/>
                      </a:lnTo>
                      <a:lnTo>
                        <a:pt x="1387" y="6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822254" y="3556636"/>
                  <a:ext cx="888897" cy="53225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6 h 1473"/>
                    <a:gd name="T4" fmla="*/ 1228 w 2455"/>
                    <a:gd name="T5" fmla="*/ 1473 h 1473"/>
                    <a:gd name="T6" fmla="*/ 0 w 2455"/>
                    <a:gd name="T7" fmla="*/ 736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3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EF89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6" name="Freeform 9"/>
                <p:cNvSpPr>
                  <a:spLocks/>
                </p:cNvSpPr>
                <p:nvPr/>
              </p:nvSpPr>
              <p:spPr bwMode="auto">
                <a:xfrm>
                  <a:off x="1160795" y="3766640"/>
                  <a:ext cx="412767" cy="188280"/>
                </a:xfrm>
                <a:custGeom>
                  <a:avLst/>
                  <a:gdLst>
                    <a:gd name="T0" fmla="*/ 120 w 1142"/>
                    <a:gd name="T1" fmla="*/ 0 h 516"/>
                    <a:gd name="T2" fmla="*/ 247 w 1142"/>
                    <a:gd name="T3" fmla="*/ 27 h 516"/>
                    <a:gd name="T4" fmla="*/ 371 w 1142"/>
                    <a:gd name="T5" fmla="*/ 57 h 516"/>
                    <a:gd name="T6" fmla="*/ 494 w 1142"/>
                    <a:gd name="T7" fmla="*/ 91 h 516"/>
                    <a:gd name="T8" fmla="*/ 611 w 1142"/>
                    <a:gd name="T9" fmla="*/ 129 h 516"/>
                    <a:gd name="T10" fmla="*/ 726 w 1142"/>
                    <a:gd name="T11" fmla="*/ 172 h 516"/>
                    <a:gd name="T12" fmla="*/ 836 w 1142"/>
                    <a:gd name="T13" fmla="*/ 219 h 516"/>
                    <a:gd name="T14" fmla="*/ 942 w 1142"/>
                    <a:gd name="T15" fmla="*/ 268 h 516"/>
                    <a:gd name="T16" fmla="*/ 1045 w 1142"/>
                    <a:gd name="T17" fmla="*/ 323 h 516"/>
                    <a:gd name="T18" fmla="*/ 1142 w 1142"/>
                    <a:gd name="T19" fmla="*/ 380 h 516"/>
                    <a:gd name="T20" fmla="*/ 914 w 1142"/>
                    <a:gd name="T21" fmla="*/ 516 h 516"/>
                    <a:gd name="T22" fmla="*/ 814 w 1142"/>
                    <a:gd name="T23" fmla="*/ 464 h 516"/>
                    <a:gd name="T24" fmla="*/ 709 w 1142"/>
                    <a:gd name="T25" fmla="*/ 416 h 516"/>
                    <a:gd name="T26" fmla="*/ 600 w 1142"/>
                    <a:gd name="T27" fmla="*/ 372 h 516"/>
                    <a:gd name="T28" fmla="*/ 487 w 1142"/>
                    <a:gd name="T29" fmla="*/ 331 h 516"/>
                    <a:gd name="T30" fmla="*/ 370 w 1142"/>
                    <a:gd name="T31" fmla="*/ 295 h 516"/>
                    <a:gd name="T32" fmla="*/ 251 w 1142"/>
                    <a:gd name="T33" fmla="*/ 264 h 516"/>
                    <a:gd name="T34" fmla="*/ 127 w 1142"/>
                    <a:gd name="T35" fmla="*/ 236 h 516"/>
                    <a:gd name="T36" fmla="*/ 0 w 1142"/>
                    <a:gd name="T37" fmla="*/ 213 h 516"/>
                    <a:gd name="T38" fmla="*/ 34 w 1142"/>
                    <a:gd name="T39" fmla="*/ 109 h 516"/>
                    <a:gd name="T40" fmla="*/ 120 w 1142"/>
                    <a:gd name="T41" fmla="*/ 0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42" h="516">
                      <a:moveTo>
                        <a:pt x="120" y="0"/>
                      </a:moveTo>
                      <a:lnTo>
                        <a:pt x="247" y="27"/>
                      </a:lnTo>
                      <a:lnTo>
                        <a:pt x="371" y="57"/>
                      </a:lnTo>
                      <a:lnTo>
                        <a:pt x="494" y="91"/>
                      </a:lnTo>
                      <a:lnTo>
                        <a:pt x="611" y="129"/>
                      </a:lnTo>
                      <a:lnTo>
                        <a:pt x="726" y="172"/>
                      </a:lnTo>
                      <a:lnTo>
                        <a:pt x="836" y="219"/>
                      </a:lnTo>
                      <a:lnTo>
                        <a:pt x="942" y="268"/>
                      </a:lnTo>
                      <a:lnTo>
                        <a:pt x="1045" y="323"/>
                      </a:lnTo>
                      <a:lnTo>
                        <a:pt x="1142" y="380"/>
                      </a:lnTo>
                      <a:lnTo>
                        <a:pt x="914" y="516"/>
                      </a:lnTo>
                      <a:lnTo>
                        <a:pt x="814" y="464"/>
                      </a:lnTo>
                      <a:lnTo>
                        <a:pt x="709" y="416"/>
                      </a:lnTo>
                      <a:lnTo>
                        <a:pt x="600" y="372"/>
                      </a:lnTo>
                      <a:lnTo>
                        <a:pt x="487" y="331"/>
                      </a:lnTo>
                      <a:lnTo>
                        <a:pt x="370" y="295"/>
                      </a:lnTo>
                      <a:lnTo>
                        <a:pt x="251" y="264"/>
                      </a:lnTo>
                      <a:lnTo>
                        <a:pt x="127" y="236"/>
                      </a:lnTo>
                      <a:lnTo>
                        <a:pt x="0" y="213"/>
                      </a:lnTo>
                      <a:lnTo>
                        <a:pt x="34" y="109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7" name="Freeform 10"/>
                <p:cNvSpPr>
                  <a:spLocks/>
                </p:cNvSpPr>
                <p:nvPr/>
              </p:nvSpPr>
              <p:spPr bwMode="auto">
                <a:xfrm>
                  <a:off x="939928" y="3712329"/>
                  <a:ext cx="749497" cy="226298"/>
                </a:xfrm>
                <a:custGeom>
                  <a:avLst/>
                  <a:gdLst>
                    <a:gd name="T0" fmla="*/ 1597 w 2073"/>
                    <a:gd name="T1" fmla="*/ 0 h 626"/>
                    <a:gd name="T2" fmla="*/ 1626 w 2073"/>
                    <a:gd name="T3" fmla="*/ 1 h 626"/>
                    <a:gd name="T4" fmla="*/ 2073 w 2073"/>
                    <a:gd name="T5" fmla="*/ 270 h 626"/>
                    <a:gd name="T6" fmla="*/ 1957 w 2073"/>
                    <a:gd name="T7" fmla="*/ 251 h 626"/>
                    <a:gd name="T8" fmla="*/ 1840 w 2073"/>
                    <a:gd name="T9" fmla="*/ 239 h 626"/>
                    <a:gd name="T10" fmla="*/ 1719 w 2073"/>
                    <a:gd name="T11" fmla="*/ 231 h 626"/>
                    <a:gd name="T12" fmla="*/ 1597 w 2073"/>
                    <a:gd name="T13" fmla="*/ 228 h 626"/>
                    <a:gd name="T14" fmla="*/ 1473 w 2073"/>
                    <a:gd name="T15" fmla="*/ 231 h 626"/>
                    <a:gd name="T16" fmla="*/ 1350 w 2073"/>
                    <a:gd name="T17" fmla="*/ 239 h 626"/>
                    <a:gd name="T18" fmla="*/ 1229 w 2073"/>
                    <a:gd name="T19" fmla="*/ 253 h 626"/>
                    <a:gd name="T20" fmla="*/ 1112 w 2073"/>
                    <a:gd name="T21" fmla="*/ 271 h 626"/>
                    <a:gd name="T22" fmla="*/ 997 w 2073"/>
                    <a:gd name="T23" fmla="*/ 294 h 626"/>
                    <a:gd name="T24" fmla="*/ 885 w 2073"/>
                    <a:gd name="T25" fmla="*/ 322 h 626"/>
                    <a:gd name="T26" fmla="*/ 776 w 2073"/>
                    <a:gd name="T27" fmla="*/ 353 h 626"/>
                    <a:gd name="T28" fmla="*/ 671 w 2073"/>
                    <a:gd name="T29" fmla="*/ 389 h 626"/>
                    <a:gd name="T30" fmla="*/ 571 w 2073"/>
                    <a:gd name="T31" fmla="*/ 429 h 626"/>
                    <a:gd name="T32" fmla="*/ 474 w 2073"/>
                    <a:gd name="T33" fmla="*/ 473 h 626"/>
                    <a:gd name="T34" fmla="*/ 382 w 2073"/>
                    <a:gd name="T35" fmla="*/ 521 h 626"/>
                    <a:gd name="T36" fmla="*/ 295 w 2073"/>
                    <a:gd name="T37" fmla="*/ 572 h 626"/>
                    <a:gd name="T38" fmla="*/ 213 w 2073"/>
                    <a:gd name="T39" fmla="*/ 626 h 626"/>
                    <a:gd name="T40" fmla="*/ 0 w 2073"/>
                    <a:gd name="T41" fmla="*/ 498 h 626"/>
                    <a:gd name="T42" fmla="*/ 84 w 2073"/>
                    <a:gd name="T43" fmla="*/ 434 h 626"/>
                    <a:gd name="T44" fmla="*/ 175 w 2073"/>
                    <a:gd name="T45" fmla="*/ 375 h 626"/>
                    <a:gd name="T46" fmla="*/ 271 w 2073"/>
                    <a:gd name="T47" fmla="*/ 318 h 626"/>
                    <a:gd name="T48" fmla="*/ 371 w 2073"/>
                    <a:gd name="T49" fmla="*/ 266 h 626"/>
                    <a:gd name="T50" fmla="*/ 476 w 2073"/>
                    <a:gd name="T51" fmla="*/ 219 h 626"/>
                    <a:gd name="T52" fmla="*/ 587 w 2073"/>
                    <a:gd name="T53" fmla="*/ 174 h 626"/>
                    <a:gd name="T54" fmla="*/ 701 w 2073"/>
                    <a:gd name="T55" fmla="*/ 135 h 626"/>
                    <a:gd name="T56" fmla="*/ 820 w 2073"/>
                    <a:gd name="T57" fmla="*/ 100 h 626"/>
                    <a:gd name="T58" fmla="*/ 942 w 2073"/>
                    <a:gd name="T59" fmla="*/ 70 h 626"/>
                    <a:gd name="T60" fmla="*/ 1067 w 2073"/>
                    <a:gd name="T61" fmla="*/ 46 h 626"/>
                    <a:gd name="T62" fmla="*/ 1196 w 2073"/>
                    <a:gd name="T63" fmla="*/ 27 h 626"/>
                    <a:gd name="T64" fmla="*/ 1327 w 2073"/>
                    <a:gd name="T65" fmla="*/ 12 h 626"/>
                    <a:gd name="T66" fmla="*/ 1460 w 2073"/>
                    <a:gd name="T67" fmla="*/ 4 h 626"/>
                    <a:gd name="T68" fmla="*/ 1597 w 2073"/>
                    <a:gd name="T69" fmla="*/ 0 h 6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2073" h="626">
                      <a:moveTo>
                        <a:pt x="1597" y="0"/>
                      </a:moveTo>
                      <a:lnTo>
                        <a:pt x="1626" y="1"/>
                      </a:lnTo>
                      <a:lnTo>
                        <a:pt x="2073" y="270"/>
                      </a:lnTo>
                      <a:lnTo>
                        <a:pt x="1957" y="251"/>
                      </a:lnTo>
                      <a:lnTo>
                        <a:pt x="1840" y="239"/>
                      </a:lnTo>
                      <a:lnTo>
                        <a:pt x="1719" y="231"/>
                      </a:lnTo>
                      <a:lnTo>
                        <a:pt x="1597" y="228"/>
                      </a:lnTo>
                      <a:lnTo>
                        <a:pt x="1473" y="231"/>
                      </a:lnTo>
                      <a:lnTo>
                        <a:pt x="1350" y="239"/>
                      </a:lnTo>
                      <a:lnTo>
                        <a:pt x="1229" y="253"/>
                      </a:lnTo>
                      <a:lnTo>
                        <a:pt x="1112" y="271"/>
                      </a:lnTo>
                      <a:lnTo>
                        <a:pt x="997" y="294"/>
                      </a:lnTo>
                      <a:lnTo>
                        <a:pt x="885" y="322"/>
                      </a:lnTo>
                      <a:lnTo>
                        <a:pt x="776" y="353"/>
                      </a:lnTo>
                      <a:lnTo>
                        <a:pt x="671" y="389"/>
                      </a:lnTo>
                      <a:lnTo>
                        <a:pt x="571" y="429"/>
                      </a:lnTo>
                      <a:lnTo>
                        <a:pt x="474" y="473"/>
                      </a:lnTo>
                      <a:lnTo>
                        <a:pt x="382" y="521"/>
                      </a:lnTo>
                      <a:lnTo>
                        <a:pt x="295" y="572"/>
                      </a:lnTo>
                      <a:lnTo>
                        <a:pt x="213" y="626"/>
                      </a:lnTo>
                      <a:lnTo>
                        <a:pt x="0" y="498"/>
                      </a:lnTo>
                      <a:lnTo>
                        <a:pt x="84" y="434"/>
                      </a:lnTo>
                      <a:lnTo>
                        <a:pt x="175" y="375"/>
                      </a:lnTo>
                      <a:lnTo>
                        <a:pt x="271" y="318"/>
                      </a:lnTo>
                      <a:lnTo>
                        <a:pt x="371" y="266"/>
                      </a:lnTo>
                      <a:lnTo>
                        <a:pt x="476" y="219"/>
                      </a:lnTo>
                      <a:lnTo>
                        <a:pt x="587" y="174"/>
                      </a:lnTo>
                      <a:lnTo>
                        <a:pt x="701" y="135"/>
                      </a:lnTo>
                      <a:lnTo>
                        <a:pt x="820" y="100"/>
                      </a:lnTo>
                      <a:lnTo>
                        <a:pt x="942" y="70"/>
                      </a:lnTo>
                      <a:lnTo>
                        <a:pt x="1067" y="46"/>
                      </a:lnTo>
                      <a:lnTo>
                        <a:pt x="1196" y="27"/>
                      </a:lnTo>
                      <a:lnTo>
                        <a:pt x="1327" y="12"/>
                      </a:lnTo>
                      <a:lnTo>
                        <a:pt x="1460" y="4"/>
                      </a:lnTo>
                      <a:lnTo>
                        <a:pt x="1597" y="0"/>
                      </a:lnTo>
                      <a:close/>
                    </a:path>
                  </a:pathLst>
                </a:custGeom>
                <a:solidFill>
                  <a:srgbClr val="F6DA3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8" name="Freeform 11"/>
                <p:cNvSpPr>
                  <a:spLocks/>
                </p:cNvSpPr>
                <p:nvPr/>
              </p:nvSpPr>
              <p:spPr bwMode="auto">
                <a:xfrm>
                  <a:off x="749839" y="3259733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6"/>
                    <a:gd name="T2" fmla="*/ 1450 w 2857"/>
                    <a:gd name="T3" fmla="*/ 2 h 1726"/>
                    <a:gd name="T4" fmla="*/ 1469 w 2857"/>
                    <a:gd name="T5" fmla="*/ 6 h 1726"/>
                    <a:gd name="T6" fmla="*/ 1486 w 2857"/>
                    <a:gd name="T7" fmla="*/ 14 h 1726"/>
                    <a:gd name="T8" fmla="*/ 2826 w 2857"/>
                    <a:gd name="T9" fmla="*/ 816 h 1726"/>
                    <a:gd name="T10" fmla="*/ 2844 w 2857"/>
                    <a:gd name="T11" fmla="*/ 831 h 1726"/>
                    <a:gd name="T12" fmla="*/ 2853 w 2857"/>
                    <a:gd name="T13" fmla="*/ 847 h 1726"/>
                    <a:gd name="T14" fmla="*/ 2857 w 2857"/>
                    <a:gd name="T15" fmla="*/ 864 h 1726"/>
                    <a:gd name="T16" fmla="*/ 2853 w 2857"/>
                    <a:gd name="T17" fmla="*/ 879 h 1726"/>
                    <a:gd name="T18" fmla="*/ 2844 w 2857"/>
                    <a:gd name="T19" fmla="*/ 895 h 1726"/>
                    <a:gd name="T20" fmla="*/ 2826 w 2857"/>
                    <a:gd name="T21" fmla="*/ 910 h 1726"/>
                    <a:gd name="T22" fmla="*/ 1486 w 2857"/>
                    <a:gd name="T23" fmla="*/ 1712 h 1726"/>
                    <a:gd name="T24" fmla="*/ 1469 w 2857"/>
                    <a:gd name="T25" fmla="*/ 1721 h 1726"/>
                    <a:gd name="T26" fmla="*/ 1450 w 2857"/>
                    <a:gd name="T27" fmla="*/ 1724 h 1726"/>
                    <a:gd name="T28" fmla="*/ 1428 w 2857"/>
                    <a:gd name="T29" fmla="*/ 1726 h 1726"/>
                    <a:gd name="T30" fmla="*/ 1407 w 2857"/>
                    <a:gd name="T31" fmla="*/ 1724 h 1726"/>
                    <a:gd name="T32" fmla="*/ 1387 w 2857"/>
                    <a:gd name="T33" fmla="*/ 1721 h 1726"/>
                    <a:gd name="T34" fmla="*/ 1371 w 2857"/>
                    <a:gd name="T35" fmla="*/ 1712 h 1726"/>
                    <a:gd name="T36" fmla="*/ 31 w 2857"/>
                    <a:gd name="T37" fmla="*/ 910 h 1726"/>
                    <a:gd name="T38" fmla="*/ 16 w 2857"/>
                    <a:gd name="T39" fmla="*/ 897 h 1726"/>
                    <a:gd name="T40" fmla="*/ 5 w 2857"/>
                    <a:gd name="T41" fmla="*/ 884 h 1726"/>
                    <a:gd name="T42" fmla="*/ 0 w 2857"/>
                    <a:gd name="T43" fmla="*/ 870 h 1726"/>
                    <a:gd name="T44" fmla="*/ 0 w 2857"/>
                    <a:gd name="T45" fmla="*/ 856 h 1726"/>
                    <a:gd name="T46" fmla="*/ 5 w 2857"/>
                    <a:gd name="T47" fmla="*/ 842 h 1726"/>
                    <a:gd name="T48" fmla="*/ 16 w 2857"/>
                    <a:gd name="T49" fmla="*/ 829 h 1726"/>
                    <a:gd name="T50" fmla="*/ 31 w 2857"/>
                    <a:gd name="T51" fmla="*/ 816 h 1726"/>
                    <a:gd name="T52" fmla="*/ 1371 w 2857"/>
                    <a:gd name="T53" fmla="*/ 14 h 1726"/>
                    <a:gd name="T54" fmla="*/ 1387 w 2857"/>
                    <a:gd name="T55" fmla="*/ 6 h 1726"/>
                    <a:gd name="T56" fmla="*/ 1407 w 2857"/>
                    <a:gd name="T57" fmla="*/ 2 h 1726"/>
                    <a:gd name="T58" fmla="*/ 1428 w 2857"/>
                    <a:gd name="T5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6">
                      <a:moveTo>
                        <a:pt x="1428" y="0"/>
                      </a:moveTo>
                      <a:lnTo>
                        <a:pt x="1450" y="2"/>
                      </a:lnTo>
                      <a:lnTo>
                        <a:pt x="1469" y="6"/>
                      </a:lnTo>
                      <a:lnTo>
                        <a:pt x="1486" y="14"/>
                      </a:lnTo>
                      <a:lnTo>
                        <a:pt x="2826" y="816"/>
                      </a:lnTo>
                      <a:lnTo>
                        <a:pt x="2844" y="831"/>
                      </a:lnTo>
                      <a:lnTo>
                        <a:pt x="2853" y="847"/>
                      </a:lnTo>
                      <a:lnTo>
                        <a:pt x="2857" y="864"/>
                      </a:lnTo>
                      <a:lnTo>
                        <a:pt x="2853" y="879"/>
                      </a:lnTo>
                      <a:lnTo>
                        <a:pt x="2844" y="895"/>
                      </a:lnTo>
                      <a:lnTo>
                        <a:pt x="2826" y="910"/>
                      </a:lnTo>
                      <a:lnTo>
                        <a:pt x="1486" y="1712"/>
                      </a:lnTo>
                      <a:lnTo>
                        <a:pt x="1469" y="1721"/>
                      </a:lnTo>
                      <a:lnTo>
                        <a:pt x="1450" y="1724"/>
                      </a:lnTo>
                      <a:lnTo>
                        <a:pt x="1428" y="1726"/>
                      </a:lnTo>
                      <a:lnTo>
                        <a:pt x="1407" y="1724"/>
                      </a:lnTo>
                      <a:lnTo>
                        <a:pt x="1387" y="1721"/>
                      </a:lnTo>
                      <a:lnTo>
                        <a:pt x="1371" y="1712"/>
                      </a:lnTo>
                      <a:lnTo>
                        <a:pt x="31" y="910"/>
                      </a:lnTo>
                      <a:lnTo>
                        <a:pt x="16" y="897"/>
                      </a:lnTo>
                      <a:lnTo>
                        <a:pt x="5" y="884"/>
                      </a:lnTo>
                      <a:lnTo>
                        <a:pt x="0" y="870"/>
                      </a:lnTo>
                      <a:lnTo>
                        <a:pt x="0" y="856"/>
                      </a:lnTo>
                      <a:lnTo>
                        <a:pt x="5" y="842"/>
                      </a:lnTo>
                      <a:lnTo>
                        <a:pt x="16" y="829"/>
                      </a:lnTo>
                      <a:lnTo>
                        <a:pt x="31" y="816"/>
                      </a:lnTo>
                      <a:lnTo>
                        <a:pt x="1371" y="14"/>
                      </a:lnTo>
                      <a:lnTo>
                        <a:pt x="1387" y="6"/>
                      </a:lnTo>
                      <a:lnTo>
                        <a:pt x="1407" y="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29" name="Freeform 12"/>
                <p:cNvSpPr>
                  <a:spLocks/>
                </p:cNvSpPr>
                <p:nvPr/>
              </p:nvSpPr>
              <p:spPr bwMode="auto">
                <a:xfrm>
                  <a:off x="822254" y="3304994"/>
                  <a:ext cx="888897" cy="534063"/>
                </a:xfrm>
                <a:custGeom>
                  <a:avLst/>
                  <a:gdLst>
                    <a:gd name="T0" fmla="*/ 1228 w 2455"/>
                    <a:gd name="T1" fmla="*/ 0 h 1474"/>
                    <a:gd name="T2" fmla="*/ 2455 w 2455"/>
                    <a:gd name="T3" fmla="*/ 736 h 1474"/>
                    <a:gd name="T4" fmla="*/ 1228 w 2455"/>
                    <a:gd name="T5" fmla="*/ 1474 h 1474"/>
                    <a:gd name="T6" fmla="*/ 0 w 2455"/>
                    <a:gd name="T7" fmla="*/ 736 h 1474"/>
                    <a:gd name="T8" fmla="*/ 1228 w 2455"/>
                    <a:gd name="T9" fmla="*/ 0 h 14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4">
                      <a:moveTo>
                        <a:pt x="1228" y="0"/>
                      </a:moveTo>
                      <a:lnTo>
                        <a:pt x="2455" y="736"/>
                      </a:lnTo>
                      <a:lnTo>
                        <a:pt x="1228" y="1474"/>
                      </a:lnTo>
                      <a:lnTo>
                        <a:pt x="0" y="736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AAD04B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0" name="Freeform 13"/>
                <p:cNvSpPr>
                  <a:spLocks/>
                </p:cNvSpPr>
                <p:nvPr/>
              </p:nvSpPr>
              <p:spPr bwMode="auto">
                <a:xfrm>
                  <a:off x="887428" y="3343011"/>
                  <a:ext cx="552167" cy="333110"/>
                </a:xfrm>
                <a:custGeom>
                  <a:avLst/>
                  <a:gdLst>
                    <a:gd name="T0" fmla="*/ 1227 w 1528"/>
                    <a:gd name="T1" fmla="*/ 0 h 916"/>
                    <a:gd name="T2" fmla="*/ 1528 w 1528"/>
                    <a:gd name="T3" fmla="*/ 180 h 916"/>
                    <a:gd name="T4" fmla="*/ 299 w 1528"/>
                    <a:gd name="T5" fmla="*/ 916 h 916"/>
                    <a:gd name="T6" fmla="*/ 0 w 1528"/>
                    <a:gd name="T7" fmla="*/ 736 h 916"/>
                    <a:gd name="T8" fmla="*/ 1227 w 1528"/>
                    <a:gd name="T9" fmla="*/ 0 h 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28" h="916">
                      <a:moveTo>
                        <a:pt x="1227" y="0"/>
                      </a:moveTo>
                      <a:lnTo>
                        <a:pt x="1528" y="180"/>
                      </a:lnTo>
                      <a:lnTo>
                        <a:pt x="299" y="916"/>
                      </a:lnTo>
                      <a:lnTo>
                        <a:pt x="0" y="736"/>
                      </a:lnTo>
                      <a:lnTo>
                        <a:pt x="1227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1" name="Freeform 14"/>
                <p:cNvSpPr>
                  <a:spLocks/>
                </p:cNvSpPr>
                <p:nvPr/>
              </p:nvSpPr>
              <p:spPr bwMode="auto">
                <a:xfrm>
                  <a:off x="1053983" y="3440772"/>
                  <a:ext cx="546735" cy="334921"/>
                </a:xfrm>
                <a:custGeom>
                  <a:avLst/>
                  <a:gdLst>
                    <a:gd name="T0" fmla="*/ 1213 w 1513"/>
                    <a:gd name="T1" fmla="*/ 0 h 923"/>
                    <a:gd name="T2" fmla="*/ 1513 w 1513"/>
                    <a:gd name="T3" fmla="*/ 180 h 923"/>
                    <a:gd name="T4" fmla="*/ 295 w 1513"/>
                    <a:gd name="T5" fmla="*/ 923 h 923"/>
                    <a:gd name="T6" fmla="*/ 0 w 1513"/>
                    <a:gd name="T7" fmla="*/ 745 h 923"/>
                    <a:gd name="T8" fmla="*/ 1213 w 1513"/>
                    <a:gd name="T9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13" h="923">
                      <a:moveTo>
                        <a:pt x="1213" y="0"/>
                      </a:moveTo>
                      <a:lnTo>
                        <a:pt x="1513" y="180"/>
                      </a:lnTo>
                      <a:lnTo>
                        <a:pt x="295" y="923"/>
                      </a:lnTo>
                      <a:lnTo>
                        <a:pt x="0" y="745"/>
                      </a:lnTo>
                      <a:lnTo>
                        <a:pt x="1213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2" name="Freeform 15"/>
                <p:cNvSpPr>
                  <a:spLocks/>
                </p:cNvSpPr>
                <p:nvPr/>
              </p:nvSpPr>
              <p:spPr bwMode="auto">
                <a:xfrm>
                  <a:off x="1099242" y="3364736"/>
                  <a:ext cx="510527" cy="307765"/>
                </a:xfrm>
                <a:custGeom>
                  <a:avLst/>
                  <a:gdLst>
                    <a:gd name="T0" fmla="*/ 184 w 1412"/>
                    <a:gd name="T1" fmla="*/ 0 h 847"/>
                    <a:gd name="T2" fmla="*/ 1412 w 1412"/>
                    <a:gd name="T3" fmla="*/ 737 h 847"/>
                    <a:gd name="T4" fmla="*/ 1227 w 1412"/>
                    <a:gd name="T5" fmla="*/ 847 h 847"/>
                    <a:gd name="T6" fmla="*/ 0 w 1412"/>
                    <a:gd name="T7" fmla="*/ 111 h 847"/>
                    <a:gd name="T8" fmla="*/ 184 w 1412"/>
                    <a:gd name="T9" fmla="*/ 0 h 8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12" h="847">
                      <a:moveTo>
                        <a:pt x="184" y="0"/>
                      </a:moveTo>
                      <a:lnTo>
                        <a:pt x="1412" y="737"/>
                      </a:lnTo>
                      <a:lnTo>
                        <a:pt x="1227" y="847"/>
                      </a:lnTo>
                      <a:lnTo>
                        <a:pt x="0" y="111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rgbClr val="4BA63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3" name="Freeform 16"/>
                <p:cNvSpPr>
                  <a:spLocks/>
                </p:cNvSpPr>
                <p:nvPr/>
              </p:nvSpPr>
              <p:spPr bwMode="auto">
                <a:xfrm>
                  <a:off x="749839" y="3008091"/>
                  <a:ext cx="1033728" cy="624582"/>
                </a:xfrm>
                <a:custGeom>
                  <a:avLst/>
                  <a:gdLst>
                    <a:gd name="T0" fmla="*/ 1428 w 2857"/>
                    <a:gd name="T1" fmla="*/ 0 h 1725"/>
                    <a:gd name="T2" fmla="*/ 1450 w 2857"/>
                    <a:gd name="T3" fmla="*/ 1 h 1725"/>
                    <a:gd name="T4" fmla="*/ 1469 w 2857"/>
                    <a:gd name="T5" fmla="*/ 4 h 1725"/>
                    <a:gd name="T6" fmla="*/ 1486 w 2857"/>
                    <a:gd name="T7" fmla="*/ 12 h 1725"/>
                    <a:gd name="T8" fmla="*/ 2826 w 2857"/>
                    <a:gd name="T9" fmla="*/ 816 h 1725"/>
                    <a:gd name="T10" fmla="*/ 2844 w 2857"/>
                    <a:gd name="T11" fmla="*/ 830 h 1725"/>
                    <a:gd name="T12" fmla="*/ 2853 w 2857"/>
                    <a:gd name="T13" fmla="*/ 846 h 1725"/>
                    <a:gd name="T14" fmla="*/ 2857 w 2857"/>
                    <a:gd name="T15" fmla="*/ 862 h 1725"/>
                    <a:gd name="T16" fmla="*/ 2853 w 2857"/>
                    <a:gd name="T17" fmla="*/ 879 h 1725"/>
                    <a:gd name="T18" fmla="*/ 2844 w 2857"/>
                    <a:gd name="T19" fmla="*/ 894 h 1725"/>
                    <a:gd name="T20" fmla="*/ 2826 w 2857"/>
                    <a:gd name="T21" fmla="*/ 908 h 1725"/>
                    <a:gd name="T22" fmla="*/ 1486 w 2857"/>
                    <a:gd name="T23" fmla="*/ 1712 h 1725"/>
                    <a:gd name="T24" fmla="*/ 1469 w 2857"/>
                    <a:gd name="T25" fmla="*/ 1719 h 1725"/>
                    <a:gd name="T26" fmla="*/ 1450 w 2857"/>
                    <a:gd name="T27" fmla="*/ 1724 h 1725"/>
                    <a:gd name="T28" fmla="*/ 1428 w 2857"/>
                    <a:gd name="T29" fmla="*/ 1725 h 1725"/>
                    <a:gd name="T30" fmla="*/ 1407 w 2857"/>
                    <a:gd name="T31" fmla="*/ 1724 h 1725"/>
                    <a:gd name="T32" fmla="*/ 1387 w 2857"/>
                    <a:gd name="T33" fmla="*/ 1719 h 1725"/>
                    <a:gd name="T34" fmla="*/ 1371 w 2857"/>
                    <a:gd name="T35" fmla="*/ 1712 h 1725"/>
                    <a:gd name="T36" fmla="*/ 31 w 2857"/>
                    <a:gd name="T37" fmla="*/ 908 h 1725"/>
                    <a:gd name="T38" fmla="*/ 16 w 2857"/>
                    <a:gd name="T39" fmla="*/ 897 h 1725"/>
                    <a:gd name="T40" fmla="*/ 5 w 2857"/>
                    <a:gd name="T41" fmla="*/ 883 h 1725"/>
                    <a:gd name="T42" fmla="*/ 0 w 2857"/>
                    <a:gd name="T43" fmla="*/ 869 h 1725"/>
                    <a:gd name="T44" fmla="*/ 0 w 2857"/>
                    <a:gd name="T45" fmla="*/ 854 h 1725"/>
                    <a:gd name="T46" fmla="*/ 5 w 2857"/>
                    <a:gd name="T47" fmla="*/ 841 h 1725"/>
                    <a:gd name="T48" fmla="*/ 16 w 2857"/>
                    <a:gd name="T49" fmla="*/ 828 h 1725"/>
                    <a:gd name="T50" fmla="*/ 31 w 2857"/>
                    <a:gd name="T51" fmla="*/ 816 h 1725"/>
                    <a:gd name="T52" fmla="*/ 1371 w 2857"/>
                    <a:gd name="T53" fmla="*/ 12 h 1725"/>
                    <a:gd name="T54" fmla="*/ 1387 w 2857"/>
                    <a:gd name="T55" fmla="*/ 4 h 1725"/>
                    <a:gd name="T56" fmla="*/ 1407 w 2857"/>
                    <a:gd name="T57" fmla="*/ 1 h 1725"/>
                    <a:gd name="T58" fmla="*/ 1428 w 2857"/>
                    <a:gd name="T59" fmla="*/ 0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57" h="1725">
                      <a:moveTo>
                        <a:pt x="1428" y="0"/>
                      </a:moveTo>
                      <a:lnTo>
                        <a:pt x="1450" y="1"/>
                      </a:lnTo>
                      <a:lnTo>
                        <a:pt x="1469" y="4"/>
                      </a:lnTo>
                      <a:lnTo>
                        <a:pt x="1486" y="12"/>
                      </a:lnTo>
                      <a:lnTo>
                        <a:pt x="2826" y="816"/>
                      </a:lnTo>
                      <a:lnTo>
                        <a:pt x="2844" y="830"/>
                      </a:lnTo>
                      <a:lnTo>
                        <a:pt x="2853" y="846"/>
                      </a:lnTo>
                      <a:lnTo>
                        <a:pt x="2857" y="862"/>
                      </a:lnTo>
                      <a:lnTo>
                        <a:pt x="2853" y="879"/>
                      </a:lnTo>
                      <a:lnTo>
                        <a:pt x="2844" y="894"/>
                      </a:lnTo>
                      <a:lnTo>
                        <a:pt x="2826" y="908"/>
                      </a:lnTo>
                      <a:lnTo>
                        <a:pt x="1486" y="1712"/>
                      </a:lnTo>
                      <a:lnTo>
                        <a:pt x="1469" y="1719"/>
                      </a:lnTo>
                      <a:lnTo>
                        <a:pt x="1450" y="1724"/>
                      </a:lnTo>
                      <a:lnTo>
                        <a:pt x="1428" y="1725"/>
                      </a:lnTo>
                      <a:lnTo>
                        <a:pt x="1407" y="1724"/>
                      </a:lnTo>
                      <a:lnTo>
                        <a:pt x="1387" y="1719"/>
                      </a:lnTo>
                      <a:lnTo>
                        <a:pt x="1371" y="1712"/>
                      </a:lnTo>
                      <a:lnTo>
                        <a:pt x="31" y="908"/>
                      </a:lnTo>
                      <a:lnTo>
                        <a:pt x="16" y="897"/>
                      </a:lnTo>
                      <a:lnTo>
                        <a:pt x="5" y="883"/>
                      </a:lnTo>
                      <a:lnTo>
                        <a:pt x="0" y="869"/>
                      </a:lnTo>
                      <a:lnTo>
                        <a:pt x="0" y="854"/>
                      </a:lnTo>
                      <a:lnTo>
                        <a:pt x="5" y="841"/>
                      </a:lnTo>
                      <a:lnTo>
                        <a:pt x="16" y="828"/>
                      </a:lnTo>
                      <a:lnTo>
                        <a:pt x="31" y="816"/>
                      </a:lnTo>
                      <a:lnTo>
                        <a:pt x="1371" y="12"/>
                      </a:lnTo>
                      <a:lnTo>
                        <a:pt x="1387" y="4"/>
                      </a:lnTo>
                      <a:lnTo>
                        <a:pt x="1407" y="1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4" name="Freeform 17"/>
                <p:cNvSpPr>
                  <a:spLocks/>
                </p:cNvSpPr>
                <p:nvPr/>
              </p:nvSpPr>
              <p:spPr bwMode="auto">
                <a:xfrm>
                  <a:off x="822254" y="3053350"/>
                  <a:ext cx="888897" cy="534062"/>
                </a:xfrm>
                <a:custGeom>
                  <a:avLst/>
                  <a:gdLst>
                    <a:gd name="T0" fmla="*/ 1228 w 2455"/>
                    <a:gd name="T1" fmla="*/ 0 h 1473"/>
                    <a:gd name="T2" fmla="*/ 2455 w 2455"/>
                    <a:gd name="T3" fmla="*/ 737 h 1473"/>
                    <a:gd name="T4" fmla="*/ 1228 w 2455"/>
                    <a:gd name="T5" fmla="*/ 1473 h 1473"/>
                    <a:gd name="T6" fmla="*/ 0 w 2455"/>
                    <a:gd name="T7" fmla="*/ 737 h 1473"/>
                    <a:gd name="T8" fmla="*/ 1228 w 2455"/>
                    <a:gd name="T9" fmla="*/ 0 h 1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55" h="1473">
                      <a:moveTo>
                        <a:pt x="1228" y="0"/>
                      </a:moveTo>
                      <a:lnTo>
                        <a:pt x="2455" y="737"/>
                      </a:lnTo>
                      <a:lnTo>
                        <a:pt x="1228" y="1473"/>
                      </a:lnTo>
                      <a:lnTo>
                        <a:pt x="0" y="737"/>
                      </a:lnTo>
                      <a:lnTo>
                        <a:pt x="1228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5" name="Freeform 18"/>
                <p:cNvSpPr>
                  <a:spLocks/>
                </p:cNvSpPr>
                <p:nvPr/>
              </p:nvSpPr>
              <p:spPr bwMode="auto">
                <a:xfrm>
                  <a:off x="1160795" y="3053350"/>
                  <a:ext cx="550356" cy="459837"/>
                </a:xfrm>
                <a:custGeom>
                  <a:avLst/>
                  <a:gdLst>
                    <a:gd name="T0" fmla="*/ 290 w 1517"/>
                    <a:gd name="T1" fmla="*/ 0 h 1271"/>
                    <a:gd name="T2" fmla="*/ 1517 w 1517"/>
                    <a:gd name="T3" fmla="*/ 737 h 1271"/>
                    <a:gd name="T4" fmla="*/ 627 w 1517"/>
                    <a:gd name="T5" fmla="*/ 1271 h 1271"/>
                    <a:gd name="T6" fmla="*/ 603 w 1517"/>
                    <a:gd name="T7" fmla="*/ 1241 h 1271"/>
                    <a:gd name="T8" fmla="*/ 586 w 1517"/>
                    <a:gd name="T9" fmla="*/ 1212 h 1271"/>
                    <a:gd name="T10" fmla="*/ 577 w 1517"/>
                    <a:gd name="T11" fmla="*/ 1182 h 1271"/>
                    <a:gd name="T12" fmla="*/ 572 w 1517"/>
                    <a:gd name="T13" fmla="*/ 1151 h 1271"/>
                    <a:gd name="T14" fmla="*/ 572 w 1517"/>
                    <a:gd name="T15" fmla="*/ 1120 h 1271"/>
                    <a:gd name="T16" fmla="*/ 574 w 1517"/>
                    <a:gd name="T17" fmla="*/ 1090 h 1271"/>
                    <a:gd name="T18" fmla="*/ 580 w 1517"/>
                    <a:gd name="T19" fmla="*/ 1058 h 1271"/>
                    <a:gd name="T20" fmla="*/ 587 w 1517"/>
                    <a:gd name="T21" fmla="*/ 1027 h 1271"/>
                    <a:gd name="T22" fmla="*/ 595 w 1517"/>
                    <a:gd name="T23" fmla="*/ 995 h 1271"/>
                    <a:gd name="T24" fmla="*/ 601 w 1517"/>
                    <a:gd name="T25" fmla="*/ 964 h 1271"/>
                    <a:gd name="T26" fmla="*/ 606 w 1517"/>
                    <a:gd name="T27" fmla="*/ 932 h 1271"/>
                    <a:gd name="T28" fmla="*/ 608 w 1517"/>
                    <a:gd name="T29" fmla="*/ 901 h 1271"/>
                    <a:gd name="T30" fmla="*/ 606 w 1517"/>
                    <a:gd name="T31" fmla="*/ 871 h 1271"/>
                    <a:gd name="T32" fmla="*/ 600 w 1517"/>
                    <a:gd name="T33" fmla="*/ 839 h 1271"/>
                    <a:gd name="T34" fmla="*/ 590 w 1517"/>
                    <a:gd name="T35" fmla="*/ 819 h 1271"/>
                    <a:gd name="T36" fmla="*/ 574 w 1517"/>
                    <a:gd name="T37" fmla="*/ 797 h 1271"/>
                    <a:gd name="T38" fmla="*/ 556 w 1517"/>
                    <a:gd name="T39" fmla="*/ 776 h 1271"/>
                    <a:gd name="T40" fmla="*/ 532 w 1517"/>
                    <a:gd name="T41" fmla="*/ 754 h 1271"/>
                    <a:gd name="T42" fmla="*/ 515 w 1517"/>
                    <a:gd name="T43" fmla="*/ 737 h 1271"/>
                    <a:gd name="T44" fmla="*/ 498 w 1517"/>
                    <a:gd name="T45" fmla="*/ 718 h 1271"/>
                    <a:gd name="T46" fmla="*/ 483 w 1517"/>
                    <a:gd name="T47" fmla="*/ 700 h 1271"/>
                    <a:gd name="T48" fmla="*/ 471 w 1517"/>
                    <a:gd name="T49" fmla="*/ 681 h 1271"/>
                    <a:gd name="T50" fmla="*/ 465 w 1517"/>
                    <a:gd name="T51" fmla="*/ 660 h 1271"/>
                    <a:gd name="T52" fmla="*/ 465 w 1517"/>
                    <a:gd name="T53" fmla="*/ 639 h 1271"/>
                    <a:gd name="T54" fmla="*/ 470 w 1517"/>
                    <a:gd name="T55" fmla="*/ 617 h 1271"/>
                    <a:gd name="T56" fmla="*/ 479 w 1517"/>
                    <a:gd name="T57" fmla="*/ 596 h 1271"/>
                    <a:gd name="T58" fmla="*/ 490 w 1517"/>
                    <a:gd name="T59" fmla="*/ 575 h 1271"/>
                    <a:gd name="T60" fmla="*/ 502 w 1517"/>
                    <a:gd name="T61" fmla="*/ 554 h 1271"/>
                    <a:gd name="T62" fmla="*/ 511 w 1517"/>
                    <a:gd name="T63" fmla="*/ 533 h 1271"/>
                    <a:gd name="T64" fmla="*/ 519 w 1517"/>
                    <a:gd name="T65" fmla="*/ 512 h 1271"/>
                    <a:gd name="T66" fmla="*/ 521 w 1517"/>
                    <a:gd name="T67" fmla="*/ 490 h 1271"/>
                    <a:gd name="T68" fmla="*/ 517 w 1517"/>
                    <a:gd name="T69" fmla="*/ 467 h 1271"/>
                    <a:gd name="T70" fmla="*/ 503 w 1517"/>
                    <a:gd name="T71" fmla="*/ 439 h 1271"/>
                    <a:gd name="T72" fmla="*/ 482 w 1517"/>
                    <a:gd name="T73" fmla="*/ 410 h 1271"/>
                    <a:gd name="T74" fmla="*/ 454 w 1517"/>
                    <a:gd name="T75" fmla="*/ 384 h 1271"/>
                    <a:gd name="T76" fmla="*/ 422 w 1517"/>
                    <a:gd name="T77" fmla="*/ 357 h 1271"/>
                    <a:gd name="T78" fmla="*/ 384 w 1517"/>
                    <a:gd name="T79" fmla="*/ 332 h 1271"/>
                    <a:gd name="T80" fmla="*/ 344 w 1517"/>
                    <a:gd name="T81" fmla="*/ 306 h 1271"/>
                    <a:gd name="T82" fmla="*/ 301 w 1517"/>
                    <a:gd name="T83" fmla="*/ 283 h 1271"/>
                    <a:gd name="T84" fmla="*/ 257 w 1517"/>
                    <a:gd name="T85" fmla="*/ 261 h 1271"/>
                    <a:gd name="T86" fmla="*/ 213 w 1517"/>
                    <a:gd name="T87" fmla="*/ 242 h 1271"/>
                    <a:gd name="T88" fmla="*/ 170 w 1517"/>
                    <a:gd name="T89" fmla="*/ 223 h 1271"/>
                    <a:gd name="T90" fmla="*/ 128 w 1517"/>
                    <a:gd name="T91" fmla="*/ 207 h 1271"/>
                    <a:gd name="T92" fmla="*/ 91 w 1517"/>
                    <a:gd name="T93" fmla="*/ 192 h 1271"/>
                    <a:gd name="T94" fmla="*/ 78 w 1517"/>
                    <a:gd name="T95" fmla="*/ 190 h 1271"/>
                    <a:gd name="T96" fmla="*/ 63 w 1517"/>
                    <a:gd name="T97" fmla="*/ 186 h 1271"/>
                    <a:gd name="T98" fmla="*/ 43 w 1517"/>
                    <a:gd name="T99" fmla="*/ 183 h 1271"/>
                    <a:gd name="T100" fmla="*/ 22 w 1517"/>
                    <a:gd name="T101" fmla="*/ 178 h 1271"/>
                    <a:gd name="T102" fmla="*/ 0 w 1517"/>
                    <a:gd name="T103" fmla="*/ 174 h 1271"/>
                    <a:gd name="T104" fmla="*/ 290 w 1517"/>
                    <a:gd name="T105" fmla="*/ 0 h 1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17" h="1271">
                      <a:moveTo>
                        <a:pt x="290" y="0"/>
                      </a:moveTo>
                      <a:lnTo>
                        <a:pt x="1517" y="737"/>
                      </a:lnTo>
                      <a:lnTo>
                        <a:pt x="627" y="1271"/>
                      </a:lnTo>
                      <a:lnTo>
                        <a:pt x="603" y="1241"/>
                      </a:lnTo>
                      <a:lnTo>
                        <a:pt x="586" y="1212"/>
                      </a:lnTo>
                      <a:lnTo>
                        <a:pt x="577" y="1182"/>
                      </a:lnTo>
                      <a:lnTo>
                        <a:pt x="572" y="1151"/>
                      </a:lnTo>
                      <a:lnTo>
                        <a:pt x="572" y="1120"/>
                      </a:lnTo>
                      <a:lnTo>
                        <a:pt x="574" y="1090"/>
                      </a:lnTo>
                      <a:lnTo>
                        <a:pt x="580" y="1058"/>
                      </a:lnTo>
                      <a:lnTo>
                        <a:pt x="587" y="1027"/>
                      </a:lnTo>
                      <a:lnTo>
                        <a:pt x="595" y="995"/>
                      </a:lnTo>
                      <a:lnTo>
                        <a:pt x="601" y="964"/>
                      </a:lnTo>
                      <a:lnTo>
                        <a:pt x="606" y="932"/>
                      </a:lnTo>
                      <a:lnTo>
                        <a:pt x="608" y="901"/>
                      </a:lnTo>
                      <a:lnTo>
                        <a:pt x="606" y="871"/>
                      </a:lnTo>
                      <a:lnTo>
                        <a:pt x="600" y="839"/>
                      </a:lnTo>
                      <a:lnTo>
                        <a:pt x="590" y="819"/>
                      </a:lnTo>
                      <a:lnTo>
                        <a:pt x="574" y="797"/>
                      </a:lnTo>
                      <a:lnTo>
                        <a:pt x="556" y="776"/>
                      </a:lnTo>
                      <a:lnTo>
                        <a:pt x="532" y="754"/>
                      </a:lnTo>
                      <a:lnTo>
                        <a:pt x="515" y="737"/>
                      </a:lnTo>
                      <a:lnTo>
                        <a:pt x="498" y="718"/>
                      </a:lnTo>
                      <a:lnTo>
                        <a:pt x="483" y="700"/>
                      </a:lnTo>
                      <a:lnTo>
                        <a:pt x="471" y="681"/>
                      </a:lnTo>
                      <a:lnTo>
                        <a:pt x="465" y="660"/>
                      </a:lnTo>
                      <a:lnTo>
                        <a:pt x="465" y="639"/>
                      </a:lnTo>
                      <a:lnTo>
                        <a:pt x="470" y="617"/>
                      </a:lnTo>
                      <a:lnTo>
                        <a:pt x="479" y="596"/>
                      </a:lnTo>
                      <a:lnTo>
                        <a:pt x="490" y="575"/>
                      </a:lnTo>
                      <a:lnTo>
                        <a:pt x="502" y="554"/>
                      </a:lnTo>
                      <a:lnTo>
                        <a:pt x="511" y="533"/>
                      </a:lnTo>
                      <a:lnTo>
                        <a:pt x="519" y="512"/>
                      </a:lnTo>
                      <a:lnTo>
                        <a:pt x="521" y="490"/>
                      </a:lnTo>
                      <a:lnTo>
                        <a:pt x="517" y="467"/>
                      </a:lnTo>
                      <a:lnTo>
                        <a:pt x="503" y="439"/>
                      </a:lnTo>
                      <a:lnTo>
                        <a:pt x="482" y="410"/>
                      </a:lnTo>
                      <a:lnTo>
                        <a:pt x="454" y="384"/>
                      </a:lnTo>
                      <a:lnTo>
                        <a:pt x="422" y="357"/>
                      </a:lnTo>
                      <a:lnTo>
                        <a:pt x="384" y="332"/>
                      </a:lnTo>
                      <a:lnTo>
                        <a:pt x="344" y="306"/>
                      </a:lnTo>
                      <a:lnTo>
                        <a:pt x="301" y="283"/>
                      </a:lnTo>
                      <a:lnTo>
                        <a:pt x="257" y="261"/>
                      </a:lnTo>
                      <a:lnTo>
                        <a:pt x="213" y="242"/>
                      </a:lnTo>
                      <a:lnTo>
                        <a:pt x="170" y="223"/>
                      </a:lnTo>
                      <a:lnTo>
                        <a:pt x="128" y="207"/>
                      </a:lnTo>
                      <a:lnTo>
                        <a:pt x="91" y="192"/>
                      </a:lnTo>
                      <a:lnTo>
                        <a:pt x="78" y="190"/>
                      </a:lnTo>
                      <a:lnTo>
                        <a:pt x="63" y="186"/>
                      </a:lnTo>
                      <a:lnTo>
                        <a:pt x="43" y="183"/>
                      </a:lnTo>
                      <a:lnTo>
                        <a:pt x="22" y="178"/>
                      </a:lnTo>
                      <a:lnTo>
                        <a:pt x="0" y="174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rgbClr val="377A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6" name="Freeform 19"/>
                <p:cNvSpPr>
                  <a:spLocks/>
                </p:cNvSpPr>
                <p:nvPr/>
              </p:nvSpPr>
              <p:spPr bwMode="auto">
                <a:xfrm>
                  <a:off x="1126398" y="3234388"/>
                  <a:ext cx="70605" cy="47070"/>
                </a:xfrm>
                <a:custGeom>
                  <a:avLst/>
                  <a:gdLst>
                    <a:gd name="T0" fmla="*/ 100 w 197"/>
                    <a:gd name="T1" fmla="*/ 0 h 131"/>
                    <a:gd name="T2" fmla="*/ 126 w 197"/>
                    <a:gd name="T3" fmla="*/ 3 h 131"/>
                    <a:gd name="T4" fmla="*/ 149 w 197"/>
                    <a:gd name="T5" fmla="*/ 9 h 131"/>
                    <a:gd name="T6" fmla="*/ 168 w 197"/>
                    <a:gd name="T7" fmla="*/ 19 h 131"/>
                    <a:gd name="T8" fmla="*/ 183 w 197"/>
                    <a:gd name="T9" fmla="*/ 32 h 131"/>
                    <a:gd name="T10" fmla="*/ 194 w 197"/>
                    <a:gd name="T11" fmla="*/ 47 h 131"/>
                    <a:gd name="T12" fmla="*/ 197 w 197"/>
                    <a:gd name="T13" fmla="*/ 64 h 131"/>
                    <a:gd name="T14" fmla="*/ 195 w 197"/>
                    <a:gd name="T15" fmla="*/ 82 h 131"/>
                    <a:gd name="T16" fmla="*/ 185 w 197"/>
                    <a:gd name="T17" fmla="*/ 99 h 131"/>
                    <a:gd name="T18" fmla="*/ 169 w 197"/>
                    <a:gd name="T19" fmla="*/ 112 h 131"/>
                    <a:gd name="T20" fmla="*/ 148 w 197"/>
                    <a:gd name="T21" fmla="*/ 123 h 131"/>
                    <a:gd name="T22" fmla="*/ 123 w 197"/>
                    <a:gd name="T23" fmla="*/ 129 h 131"/>
                    <a:gd name="T24" fmla="*/ 96 w 197"/>
                    <a:gd name="T25" fmla="*/ 131 h 131"/>
                    <a:gd name="T26" fmla="*/ 69 w 197"/>
                    <a:gd name="T27" fmla="*/ 128 h 131"/>
                    <a:gd name="T28" fmla="*/ 45 w 197"/>
                    <a:gd name="T29" fmla="*/ 121 h 131"/>
                    <a:gd name="T30" fmla="*/ 26 w 197"/>
                    <a:gd name="T31" fmla="*/ 110 h 131"/>
                    <a:gd name="T32" fmla="*/ 11 w 197"/>
                    <a:gd name="T33" fmla="*/ 95 h 131"/>
                    <a:gd name="T34" fmla="*/ 1 w 197"/>
                    <a:gd name="T35" fmla="*/ 78 h 131"/>
                    <a:gd name="T36" fmla="*/ 0 w 197"/>
                    <a:gd name="T37" fmla="*/ 61 h 131"/>
                    <a:gd name="T38" fmla="*/ 5 w 197"/>
                    <a:gd name="T39" fmla="*/ 44 h 131"/>
                    <a:gd name="T40" fmla="*/ 16 w 197"/>
                    <a:gd name="T41" fmla="*/ 30 h 131"/>
                    <a:gd name="T42" fmla="*/ 33 w 197"/>
                    <a:gd name="T43" fmla="*/ 17 h 131"/>
                    <a:gd name="T44" fmla="*/ 52 w 197"/>
                    <a:gd name="T45" fmla="*/ 8 h 131"/>
                    <a:gd name="T46" fmla="*/ 75 w 197"/>
                    <a:gd name="T47" fmla="*/ 2 h 131"/>
                    <a:gd name="T48" fmla="*/ 100 w 197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97" h="131">
                      <a:moveTo>
                        <a:pt x="100" y="0"/>
                      </a:moveTo>
                      <a:lnTo>
                        <a:pt x="126" y="3"/>
                      </a:lnTo>
                      <a:lnTo>
                        <a:pt x="149" y="9"/>
                      </a:lnTo>
                      <a:lnTo>
                        <a:pt x="168" y="19"/>
                      </a:lnTo>
                      <a:lnTo>
                        <a:pt x="183" y="32"/>
                      </a:lnTo>
                      <a:lnTo>
                        <a:pt x="194" y="47"/>
                      </a:lnTo>
                      <a:lnTo>
                        <a:pt x="197" y="64"/>
                      </a:lnTo>
                      <a:lnTo>
                        <a:pt x="195" y="82"/>
                      </a:lnTo>
                      <a:lnTo>
                        <a:pt x="185" y="99"/>
                      </a:lnTo>
                      <a:lnTo>
                        <a:pt x="169" y="112"/>
                      </a:lnTo>
                      <a:lnTo>
                        <a:pt x="148" y="123"/>
                      </a:lnTo>
                      <a:lnTo>
                        <a:pt x="123" y="129"/>
                      </a:lnTo>
                      <a:lnTo>
                        <a:pt x="96" y="131"/>
                      </a:lnTo>
                      <a:lnTo>
                        <a:pt x="69" y="128"/>
                      </a:lnTo>
                      <a:lnTo>
                        <a:pt x="45" y="121"/>
                      </a:lnTo>
                      <a:lnTo>
                        <a:pt x="26" y="110"/>
                      </a:lnTo>
                      <a:lnTo>
                        <a:pt x="11" y="95"/>
                      </a:lnTo>
                      <a:lnTo>
                        <a:pt x="1" y="78"/>
                      </a:lnTo>
                      <a:lnTo>
                        <a:pt x="0" y="61"/>
                      </a:lnTo>
                      <a:lnTo>
                        <a:pt x="5" y="44"/>
                      </a:lnTo>
                      <a:lnTo>
                        <a:pt x="16" y="30"/>
                      </a:lnTo>
                      <a:lnTo>
                        <a:pt x="33" y="17"/>
                      </a:lnTo>
                      <a:lnTo>
                        <a:pt x="52" y="8"/>
                      </a:lnTo>
                      <a:lnTo>
                        <a:pt x="75" y="2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7" name="Freeform 20"/>
                <p:cNvSpPr>
                  <a:spLocks/>
                </p:cNvSpPr>
                <p:nvPr/>
              </p:nvSpPr>
              <p:spPr bwMode="auto">
                <a:xfrm>
                  <a:off x="1092000" y="3355684"/>
                  <a:ext cx="103192" cy="68794"/>
                </a:xfrm>
                <a:custGeom>
                  <a:avLst/>
                  <a:gdLst>
                    <a:gd name="T0" fmla="*/ 146 w 286"/>
                    <a:gd name="T1" fmla="*/ 0 h 189"/>
                    <a:gd name="T2" fmla="*/ 177 w 286"/>
                    <a:gd name="T3" fmla="*/ 2 h 189"/>
                    <a:gd name="T4" fmla="*/ 206 w 286"/>
                    <a:gd name="T5" fmla="*/ 9 h 189"/>
                    <a:gd name="T6" fmla="*/ 232 w 286"/>
                    <a:gd name="T7" fmla="*/ 20 h 189"/>
                    <a:gd name="T8" fmla="*/ 254 w 286"/>
                    <a:gd name="T9" fmla="*/ 35 h 189"/>
                    <a:gd name="T10" fmla="*/ 270 w 286"/>
                    <a:gd name="T11" fmla="*/ 52 h 189"/>
                    <a:gd name="T12" fmla="*/ 281 w 286"/>
                    <a:gd name="T13" fmla="*/ 71 h 189"/>
                    <a:gd name="T14" fmla="*/ 286 w 286"/>
                    <a:gd name="T15" fmla="*/ 91 h 189"/>
                    <a:gd name="T16" fmla="*/ 283 w 286"/>
                    <a:gd name="T17" fmla="*/ 114 h 189"/>
                    <a:gd name="T18" fmla="*/ 272 w 286"/>
                    <a:gd name="T19" fmla="*/ 135 h 189"/>
                    <a:gd name="T20" fmla="*/ 255 w 286"/>
                    <a:gd name="T21" fmla="*/ 153 h 189"/>
                    <a:gd name="T22" fmla="*/ 232 w 286"/>
                    <a:gd name="T23" fmla="*/ 169 h 189"/>
                    <a:gd name="T24" fmla="*/ 204 w 286"/>
                    <a:gd name="T25" fmla="*/ 180 h 189"/>
                    <a:gd name="T26" fmla="*/ 173 w 286"/>
                    <a:gd name="T27" fmla="*/ 187 h 189"/>
                    <a:gd name="T28" fmla="*/ 139 w 286"/>
                    <a:gd name="T29" fmla="*/ 189 h 189"/>
                    <a:gd name="T30" fmla="*/ 105 w 286"/>
                    <a:gd name="T31" fmla="*/ 186 h 189"/>
                    <a:gd name="T32" fmla="*/ 73 w 286"/>
                    <a:gd name="T33" fmla="*/ 177 h 189"/>
                    <a:gd name="T34" fmla="*/ 47 w 286"/>
                    <a:gd name="T35" fmla="*/ 165 h 189"/>
                    <a:gd name="T36" fmla="*/ 25 w 286"/>
                    <a:gd name="T37" fmla="*/ 149 h 189"/>
                    <a:gd name="T38" fmla="*/ 9 w 286"/>
                    <a:gd name="T39" fmla="*/ 130 h 189"/>
                    <a:gd name="T40" fmla="*/ 1 w 286"/>
                    <a:gd name="T41" fmla="*/ 110 h 189"/>
                    <a:gd name="T42" fmla="*/ 0 w 286"/>
                    <a:gd name="T43" fmla="*/ 88 h 189"/>
                    <a:gd name="T44" fmla="*/ 4 w 286"/>
                    <a:gd name="T45" fmla="*/ 66 h 189"/>
                    <a:gd name="T46" fmla="*/ 18 w 286"/>
                    <a:gd name="T47" fmla="*/ 47 h 189"/>
                    <a:gd name="T48" fmla="*/ 35 w 286"/>
                    <a:gd name="T49" fmla="*/ 31 h 189"/>
                    <a:gd name="T50" fmla="*/ 58 w 286"/>
                    <a:gd name="T51" fmla="*/ 18 h 189"/>
                    <a:gd name="T52" fmla="*/ 84 w 286"/>
                    <a:gd name="T53" fmla="*/ 7 h 189"/>
                    <a:gd name="T54" fmla="*/ 113 w 286"/>
                    <a:gd name="T55" fmla="*/ 1 h 189"/>
                    <a:gd name="T56" fmla="*/ 146 w 286"/>
                    <a:gd name="T57" fmla="*/ 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86" h="189">
                      <a:moveTo>
                        <a:pt x="146" y="0"/>
                      </a:moveTo>
                      <a:lnTo>
                        <a:pt x="177" y="2"/>
                      </a:lnTo>
                      <a:lnTo>
                        <a:pt x="206" y="9"/>
                      </a:lnTo>
                      <a:lnTo>
                        <a:pt x="232" y="20"/>
                      </a:lnTo>
                      <a:lnTo>
                        <a:pt x="254" y="35"/>
                      </a:lnTo>
                      <a:lnTo>
                        <a:pt x="270" y="52"/>
                      </a:lnTo>
                      <a:lnTo>
                        <a:pt x="281" y="71"/>
                      </a:lnTo>
                      <a:lnTo>
                        <a:pt x="286" y="91"/>
                      </a:lnTo>
                      <a:lnTo>
                        <a:pt x="283" y="114"/>
                      </a:lnTo>
                      <a:lnTo>
                        <a:pt x="272" y="135"/>
                      </a:lnTo>
                      <a:lnTo>
                        <a:pt x="255" y="153"/>
                      </a:lnTo>
                      <a:lnTo>
                        <a:pt x="232" y="169"/>
                      </a:lnTo>
                      <a:lnTo>
                        <a:pt x="204" y="180"/>
                      </a:lnTo>
                      <a:lnTo>
                        <a:pt x="173" y="187"/>
                      </a:lnTo>
                      <a:lnTo>
                        <a:pt x="139" y="189"/>
                      </a:lnTo>
                      <a:lnTo>
                        <a:pt x="105" y="186"/>
                      </a:lnTo>
                      <a:lnTo>
                        <a:pt x="73" y="177"/>
                      </a:lnTo>
                      <a:lnTo>
                        <a:pt x="47" y="165"/>
                      </a:lnTo>
                      <a:lnTo>
                        <a:pt x="25" y="149"/>
                      </a:lnTo>
                      <a:lnTo>
                        <a:pt x="9" y="130"/>
                      </a:lnTo>
                      <a:lnTo>
                        <a:pt x="1" y="110"/>
                      </a:lnTo>
                      <a:lnTo>
                        <a:pt x="0" y="88"/>
                      </a:lnTo>
                      <a:lnTo>
                        <a:pt x="4" y="66"/>
                      </a:lnTo>
                      <a:lnTo>
                        <a:pt x="18" y="47"/>
                      </a:lnTo>
                      <a:lnTo>
                        <a:pt x="35" y="31"/>
                      </a:lnTo>
                      <a:lnTo>
                        <a:pt x="58" y="18"/>
                      </a:lnTo>
                      <a:lnTo>
                        <a:pt x="84" y="7"/>
                      </a:lnTo>
                      <a:lnTo>
                        <a:pt x="113" y="1"/>
                      </a:lnTo>
                      <a:lnTo>
                        <a:pt x="1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8" name="Freeform 21"/>
                <p:cNvSpPr>
                  <a:spLocks/>
                </p:cNvSpPr>
                <p:nvPr/>
              </p:nvSpPr>
              <p:spPr bwMode="auto">
                <a:xfrm>
                  <a:off x="1428731" y="3250682"/>
                  <a:ext cx="92330" cy="61553"/>
                </a:xfrm>
                <a:custGeom>
                  <a:avLst/>
                  <a:gdLst>
                    <a:gd name="T0" fmla="*/ 130 w 254"/>
                    <a:gd name="T1" fmla="*/ 0 h 168"/>
                    <a:gd name="T2" fmla="*/ 159 w 254"/>
                    <a:gd name="T3" fmla="*/ 3 h 168"/>
                    <a:gd name="T4" fmla="*/ 184 w 254"/>
                    <a:gd name="T5" fmla="*/ 9 h 168"/>
                    <a:gd name="T6" fmla="*/ 207 w 254"/>
                    <a:gd name="T7" fmla="*/ 18 h 168"/>
                    <a:gd name="T8" fmla="*/ 226 w 254"/>
                    <a:gd name="T9" fmla="*/ 32 h 168"/>
                    <a:gd name="T10" fmla="*/ 241 w 254"/>
                    <a:gd name="T11" fmla="*/ 46 h 168"/>
                    <a:gd name="T12" fmla="*/ 251 w 254"/>
                    <a:gd name="T13" fmla="*/ 64 h 168"/>
                    <a:gd name="T14" fmla="*/ 254 w 254"/>
                    <a:gd name="T15" fmla="*/ 83 h 168"/>
                    <a:gd name="T16" fmla="*/ 252 w 254"/>
                    <a:gd name="T17" fmla="*/ 103 h 168"/>
                    <a:gd name="T18" fmla="*/ 242 w 254"/>
                    <a:gd name="T19" fmla="*/ 121 h 168"/>
                    <a:gd name="T20" fmla="*/ 228 w 254"/>
                    <a:gd name="T21" fmla="*/ 137 h 168"/>
                    <a:gd name="T22" fmla="*/ 207 w 254"/>
                    <a:gd name="T23" fmla="*/ 150 h 168"/>
                    <a:gd name="T24" fmla="*/ 183 w 254"/>
                    <a:gd name="T25" fmla="*/ 161 h 168"/>
                    <a:gd name="T26" fmla="*/ 155 w 254"/>
                    <a:gd name="T27" fmla="*/ 167 h 168"/>
                    <a:gd name="T28" fmla="*/ 125 w 254"/>
                    <a:gd name="T29" fmla="*/ 168 h 168"/>
                    <a:gd name="T30" fmla="*/ 95 w 254"/>
                    <a:gd name="T31" fmla="*/ 166 h 168"/>
                    <a:gd name="T32" fmla="*/ 67 w 254"/>
                    <a:gd name="T33" fmla="*/ 159 h 168"/>
                    <a:gd name="T34" fmla="*/ 44 w 254"/>
                    <a:gd name="T35" fmla="*/ 148 h 168"/>
                    <a:gd name="T36" fmla="*/ 25 w 254"/>
                    <a:gd name="T37" fmla="*/ 133 h 168"/>
                    <a:gd name="T38" fmla="*/ 10 w 254"/>
                    <a:gd name="T39" fmla="*/ 116 h 168"/>
                    <a:gd name="T40" fmla="*/ 3 w 254"/>
                    <a:gd name="T41" fmla="*/ 98 h 168"/>
                    <a:gd name="T42" fmla="*/ 0 w 254"/>
                    <a:gd name="T43" fmla="*/ 79 h 168"/>
                    <a:gd name="T44" fmla="*/ 6 w 254"/>
                    <a:gd name="T45" fmla="*/ 60 h 168"/>
                    <a:gd name="T46" fmla="*/ 17 w 254"/>
                    <a:gd name="T47" fmla="*/ 43 h 168"/>
                    <a:gd name="T48" fmla="*/ 33 w 254"/>
                    <a:gd name="T49" fmla="*/ 28 h 168"/>
                    <a:gd name="T50" fmla="*/ 54 w 254"/>
                    <a:gd name="T51" fmla="*/ 16 h 168"/>
                    <a:gd name="T52" fmla="*/ 77 w 254"/>
                    <a:gd name="T53" fmla="*/ 8 h 168"/>
                    <a:gd name="T54" fmla="*/ 102 w 254"/>
                    <a:gd name="T55" fmla="*/ 2 h 168"/>
                    <a:gd name="T56" fmla="*/ 130 w 254"/>
                    <a:gd name="T57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54" h="168">
                      <a:moveTo>
                        <a:pt x="130" y="0"/>
                      </a:moveTo>
                      <a:lnTo>
                        <a:pt x="159" y="3"/>
                      </a:lnTo>
                      <a:lnTo>
                        <a:pt x="184" y="9"/>
                      </a:lnTo>
                      <a:lnTo>
                        <a:pt x="207" y="18"/>
                      </a:lnTo>
                      <a:lnTo>
                        <a:pt x="226" y="32"/>
                      </a:lnTo>
                      <a:lnTo>
                        <a:pt x="241" y="46"/>
                      </a:lnTo>
                      <a:lnTo>
                        <a:pt x="251" y="64"/>
                      </a:lnTo>
                      <a:lnTo>
                        <a:pt x="254" y="83"/>
                      </a:lnTo>
                      <a:lnTo>
                        <a:pt x="252" y="103"/>
                      </a:lnTo>
                      <a:lnTo>
                        <a:pt x="242" y="121"/>
                      </a:lnTo>
                      <a:lnTo>
                        <a:pt x="228" y="137"/>
                      </a:lnTo>
                      <a:lnTo>
                        <a:pt x="207" y="150"/>
                      </a:lnTo>
                      <a:lnTo>
                        <a:pt x="183" y="161"/>
                      </a:lnTo>
                      <a:lnTo>
                        <a:pt x="155" y="167"/>
                      </a:lnTo>
                      <a:lnTo>
                        <a:pt x="125" y="168"/>
                      </a:lnTo>
                      <a:lnTo>
                        <a:pt x="95" y="166"/>
                      </a:lnTo>
                      <a:lnTo>
                        <a:pt x="67" y="159"/>
                      </a:lnTo>
                      <a:lnTo>
                        <a:pt x="44" y="148"/>
                      </a:lnTo>
                      <a:lnTo>
                        <a:pt x="25" y="133"/>
                      </a:lnTo>
                      <a:lnTo>
                        <a:pt x="10" y="116"/>
                      </a:lnTo>
                      <a:lnTo>
                        <a:pt x="3" y="98"/>
                      </a:lnTo>
                      <a:lnTo>
                        <a:pt x="0" y="79"/>
                      </a:lnTo>
                      <a:lnTo>
                        <a:pt x="6" y="60"/>
                      </a:lnTo>
                      <a:lnTo>
                        <a:pt x="17" y="43"/>
                      </a:lnTo>
                      <a:lnTo>
                        <a:pt x="33" y="28"/>
                      </a:lnTo>
                      <a:lnTo>
                        <a:pt x="54" y="16"/>
                      </a:lnTo>
                      <a:lnTo>
                        <a:pt x="77" y="8"/>
                      </a:lnTo>
                      <a:lnTo>
                        <a:pt x="102" y="2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8ED6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  <p:sp>
              <p:nvSpPr>
                <p:cNvPr id="39" name="Freeform 22"/>
                <p:cNvSpPr>
                  <a:spLocks/>
                </p:cNvSpPr>
                <p:nvPr/>
              </p:nvSpPr>
              <p:spPr bwMode="auto">
                <a:xfrm>
                  <a:off x="1119157" y="3113093"/>
                  <a:ext cx="269747" cy="450785"/>
                </a:xfrm>
                <a:custGeom>
                  <a:avLst/>
                  <a:gdLst>
                    <a:gd name="T0" fmla="*/ 161 w 746"/>
                    <a:gd name="T1" fmla="*/ 14 h 1247"/>
                    <a:gd name="T2" fmla="*/ 247 w 746"/>
                    <a:gd name="T3" fmla="*/ 44 h 1247"/>
                    <a:gd name="T4" fmla="*/ 332 w 746"/>
                    <a:gd name="T5" fmla="*/ 79 h 1247"/>
                    <a:gd name="T6" fmla="*/ 420 w 746"/>
                    <a:gd name="T7" fmla="*/ 120 h 1247"/>
                    <a:gd name="T8" fmla="*/ 503 w 746"/>
                    <a:gd name="T9" fmla="*/ 169 h 1247"/>
                    <a:gd name="T10" fmla="*/ 573 w 746"/>
                    <a:gd name="T11" fmla="*/ 221 h 1247"/>
                    <a:gd name="T12" fmla="*/ 622 w 746"/>
                    <a:gd name="T13" fmla="*/ 276 h 1247"/>
                    <a:gd name="T14" fmla="*/ 640 w 746"/>
                    <a:gd name="T15" fmla="*/ 327 h 1247"/>
                    <a:gd name="T16" fmla="*/ 630 w 746"/>
                    <a:gd name="T17" fmla="*/ 370 h 1247"/>
                    <a:gd name="T18" fmla="*/ 609 w 746"/>
                    <a:gd name="T19" fmla="*/ 412 h 1247"/>
                    <a:gd name="T20" fmla="*/ 589 w 746"/>
                    <a:gd name="T21" fmla="*/ 454 h 1247"/>
                    <a:gd name="T22" fmla="*/ 584 w 746"/>
                    <a:gd name="T23" fmla="*/ 497 h 1247"/>
                    <a:gd name="T24" fmla="*/ 602 w 746"/>
                    <a:gd name="T25" fmla="*/ 537 h 1247"/>
                    <a:gd name="T26" fmla="*/ 634 w 746"/>
                    <a:gd name="T27" fmla="*/ 574 h 1247"/>
                    <a:gd name="T28" fmla="*/ 675 w 746"/>
                    <a:gd name="T29" fmla="*/ 613 h 1247"/>
                    <a:gd name="T30" fmla="*/ 709 w 746"/>
                    <a:gd name="T31" fmla="*/ 656 h 1247"/>
                    <a:gd name="T32" fmla="*/ 725 w 746"/>
                    <a:gd name="T33" fmla="*/ 708 h 1247"/>
                    <a:gd name="T34" fmla="*/ 725 w 746"/>
                    <a:gd name="T35" fmla="*/ 769 h 1247"/>
                    <a:gd name="T36" fmla="*/ 714 w 746"/>
                    <a:gd name="T37" fmla="*/ 832 h 1247"/>
                    <a:gd name="T38" fmla="*/ 699 w 746"/>
                    <a:gd name="T39" fmla="*/ 895 h 1247"/>
                    <a:gd name="T40" fmla="*/ 691 w 746"/>
                    <a:gd name="T41" fmla="*/ 957 h 1247"/>
                    <a:gd name="T42" fmla="*/ 696 w 746"/>
                    <a:gd name="T43" fmla="*/ 1019 h 1247"/>
                    <a:gd name="T44" fmla="*/ 722 w 746"/>
                    <a:gd name="T45" fmla="*/ 1079 h 1247"/>
                    <a:gd name="T46" fmla="*/ 534 w 746"/>
                    <a:gd name="T47" fmla="*/ 1247 h 1247"/>
                    <a:gd name="T48" fmla="*/ 494 w 746"/>
                    <a:gd name="T49" fmla="*/ 1156 h 1247"/>
                    <a:gd name="T50" fmla="*/ 478 w 746"/>
                    <a:gd name="T51" fmla="*/ 1067 h 1247"/>
                    <a:gd name="T52" fmla="*/ 479 w 746"/>
                    <a:gd name="T53" fmla="*/ 983 h 1247"/>
                    <a:gd name="T54" fmla="*/ 491 w 746"/>
                    <a:gd name="T55" fmla="*/ 910 h 1247"/>
                    <a:gd name="T56" fmla="*/ 506 w 746"/>
                    <a:gd name="T57" fmla="*/ 852 h 1247"/>
                    <a:gd name="T58" fmla="*/ 524 w 746"/>
                    <a:gd name="T59" fmla="*/ 794 h 1247"/>
                    <a:gd name="T60" fmla="*/ 535 w 746"/>
                    <a:gd name="T61" fmla="*/ 751 h 1247"/>
                    <a:gd name="T62" fmla="*/ 532 w 746"/>
                    <a:gd name="T63" fmla="*/ 720 h 1247"/>
                    <a:gd name="T64" fmla="*/ 508 w 746"/>
                    <a:gd name="T65" fmla="*/ 690 h 1247"/>
                    <a:gd name="T66" fmla="*/ 473 w 746"/>
                    <a:gd name="T67" fmla="*/ 650 h 1247"/>
                    <a:gd name="T68" fmla="*/ 440 w 746"/>
                    <a:gd name="T69" fmla="*/ 601 h 1247"/>
                    <a:gd name="T70" fmla="*/ 417 w 746"/>
                    <a:gd name="T71" fmla="*/ 542 h 1247"/>
                    <a:gd name="T72" fmla="*/ 409 w 746"/>
                    <a:gd name="T73" fmla="*/ 489 h 1247"/>
                    <a:gd name="T74" fmla="*/ 413 w 746"/>
                    <a:gd name="T75" fmla="*/ 453 h 1247"/>
                    <a:gd name="T76" fmla="*/ 420 w 746"/>
                    <a:gd name="T77" fmla="*/ 421 h 1247"/>
                    <a:gd name="T78" fmla="*/ 431 w 746"/>
                    <a:gd name="T79" fmla="*/ 393 h 1247"/>
                    <a:gd name="T80" fmla="*/ 440 w 746"/>
                    <a:gd name="T81" fmla="*/ 368 h 1247"/>
                    <a:gd name="T82" fmla="*/ 448 w 746"/>
                    <a:gd name="T83" fmla="*/ 345 h 1247"/>
                    <a:gd name="T84" fmla="*/ 449 w 746"/>
                    <a:gd name="T85" fmla="*/ 322 h 1247"/>
                    <a:gd name="T86" fmla="*/ 442 w 746"/>
                    <a:gd name="T87" fmla="*/ 298 h 1247"/>
                    <a:gd name="T88" fmla="*/ 424 w 746"/>
                    <a:gd name="T89" fmla="*/ 274 h 1247"/>
                    <a:gd name="T90" fmla="*/ 391 w 746"/>
                    <a:gd name="T91" fmla="*/ 247 h 1247"/>
                    <a:gd name="T92" fmla="*/ 341 w 746"/>
                    <a:gd name="T93" fmla="*/ 217 h 1247"/>
                    <a:gd name="T94" fmla="*/ 274 w 746"/>
                    <a:gd name="T95" fmla="*/ 182 h 1247"/>
                    <a:gd name="T96" fmla="*/ 183 w 746"/>
                    <a:gd name="T97" fmla="*/ 142 h 1247"/>
                    <a:gd name="T98" fmla="*/ 68 w 746"/>
                    <a:gd name="T99" fmla="*/ 96 h 1247"/>
                    <a:gd name="T100" fmla="*/ 116 w 746"/>
                    <a:gd name="T101" fmla="*/ 0 h 1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46" h="1247">
                      <a:moveTo>
                        <a:pt x="116" y="0"/>
                      </a:moveTo>
                      <a:lnTo>
                        <a:pt x="161" y="14"/>
                      </a:lnTo>
                      <a:lnTo>
                        <a:pt x="210" y="29"/>
                      </a:lnTo>
                      <a:lnTo>
                        <a:pt x="247" y="44"/>
                      </a:lnTo>
                      <a:lnTo>
                        <a:pt x="289" y="60"/>
                      </a:lnTo>
                      <a:lnTo>
                        <a:pt x="332" y="79"/>
                      </a:lnTo>
                      <a:lnTo>
                        <a:pt x="376" y="98"/>
                      </a:lnTo>
                      <a:lnTo>
                        <a:pt x="420" y="120"/>
                      </a:lnTo>
                      <a:lnTo>
                        <a:pt x="463" y="143"/>
                      </a:lnTo>
                      <a:lnTo>
                        <a:pt x="503" y="169"/>
                      </a:lnTo>
                      <a:lnTo>
                        <a:pt x="541" y="194"/>
                      </a:lnTo>
                      <a:lnTo>
                        <a:pt x="573" y="221"/>
                      </a:lnTo>
                      <a:lnTo>
                        <a:pt x="601" y="247"/>
                      </a:lnTo>
                      <a:lnTo>
                        <a:pt x="622" y="276"/>
                      </a:lnTo>
                      <a:lnTo>
                        <a:pt x="636" y="304"/>
                      </a:lnTo>
                      <a:lnTo>
                        <a:pt x="640" y="327"/>
                      </a:lnTo>
                      <a:lnTo>
                        <a:pt x="638" y="349"/>
                      </a:lnTo>
                      <a:lnTo>
                        <a:pt x="630" y="370"/>
                      </a:lnTo>
                      <a:lnTo>
                        <a:pt x="621" y="391"/>
                      </a:lnTo>
                      <a:lnTo>
                        <a:pt x="609" y="412"/>
                      </a:lnTo>
                      <a:lnTo>
                        <a:pt x="598" y="433"/>
                      </a:lnTo>
                      <a:lnTo>
                        <a:pt x="589" y="454"/>
                      </a:lnTo>
                      <a:lnTo>
                        <a:pt x="584" y="476"/>
                      </a:lnTo>
                      <a:lnTo>
                        <a:pt x="584" y="497"/>
                      </a:lnTo>
                      <a:lnTo>
                        <a:pt x="590" y="518"/>
                      </a:lnTo>
                      <a:lnTo>
                        <a:pt x="602" y="537"/>
                      </a:lnTo>
                      <a:lnTo>
                        <a:pt x="617" y="555"/>
                      </a:lnTo>
                      <a:lnTo>
                        <a:pt x="634" y="574"/>
                      </a:lnTo>
                      <a:lnTo>
                        <a:pt x="651" y="591"/>
                      </a:lnTo>
                      <a:lnTo>
                        <a:pt x="675" y="613"/>
                      </a:lnTo>
                      <a:lnTo>
                        <a:pt x="693" y="634"/>
                      </a:lnTo>
                      <a:lnTo>
                        <a:pt x="709" y="656"/>
                      </a:lnTo>
                      <a:lnTo>
                        <a:pt x="719" y="676"/>
                      </a:lnTo>
                      <a:lnTo>
                        <a:pt x="725" y="708"/>
                      </a:lnTo>
                      <a:lnTo>
                        <a:pt x="727" y="738"/>
                      </a:lnTo>
                      <a:lnTo>
                        <a:pt x="725" y="769"/>
                      </a:lnTo>
                      <a:lnTo>
                        <a:pt x="720" y="801"/>
                      </a:lnTo>
                      <a:lnTo>
                        <a:pt x="714" y="832"/>
                      </a:lnTo>
                      <a:lnTo>
                        <a:pt x="706" y="864"/>
                      </a:lnTo>
                      <a:lnTo>
                        <a:pt x="699" y="895"/>
                      </a:lnTo>
                      <a:lnTo>
                        <a:pt x="693" y="927"/>
                      </a:lnTo>
                      <a:lnTo>
                        <a:pt x="691" y="957"/>
                      </a:lnTo>
                      <a:lnTo>
                        <a:pt x="691" y="988"/>
                      </a:lnTo>
                      <a:lnTo>
                        <a:pt x="696" y="1019"/>
                      </a:lnTo>
                      <a:lnTo>
                        <a:pt x="705" y="1049"/>
                      </a:lnTo>
                      <a:lnTo>
                        <a:pt x="722" y="1079"/>
                      </a:lnTo>
                      <a:lnTo>
                        <a:pt x="746" y="1108"/>
                      </a:lnTo>
                      <a:lnTo>
                        <a:pt x="534" y="1247"/>
                      </a:lnTo>
                      <a:lnTo>
                        <a:pt x="509" y="1201"/>
                      </a:lnTo>
                      <a:lnTo>
                        <a:pt x="494" y="1156"/>
                      </a:lnTo>
                      <a:lnTo>
                        <a:pt x="483" y="1110"/>
                      </a:lnTo>
                      <a:lnTo>
                        <a:pt x="478" y="1067"/>
                      </a:lnTo>
                      <a:lnTo>
                        <a:pt x="477" y="1023"/>
                      </a:lnTo>
                      <a:lnTo>
                        <a:pt x="479" y="983"/>
                      </a:lnTo>
                      <a:lnTo>
                        <a:pt x="484" y="945"/>
                      </a:lnTo>
                      <a:lnTo>
                        <a:pt x="491" y="910"/>
                      </a:lnTo>
                      <a:lnTo>
                        <a:pt x="499" y="879"/>
                      </a:lnTo>
                      <a:lnTo>
                        <a:pt x="506" y="852"/>
                      </a:lnTo>
                      <a:lnTo>
                        <a:pt x="514" y="820"/>
                      </a:lnTo>
                      <a:lnTo>
                        <a:pt x="524" y="794"/>
                      </a:lnTo>
                      <a:lnTo>
                        <a:pt x="530" y="771"/>
                      </a:lnTo>
                      <a:lnTo>
                        <a:pt x="535" y="751"/>
                      </a:lnTo>
                      <a:lnTo>
                        <a:pt x="536" y="734"/>
                      </a:lnTo>
                      <a:lnTo>
                        <a:pt x="532" y="720"/>
                      </a:lnTo>
                      <a:lnTo>
                        <a:pt x="524" y="707"/>
                      </a:lnTo>
                      <a:lnTo>
                        <a:pt x="508" y="690"/>
                      </a:lnTo>
                      <a:lnTo>
                        <a:pt x="490" y="672"/>
                      </a:lnTo>
                      <a:lnTo>
                        <a:pt x="473" y="650"/>
                      </a:lnTo>
                      <a:lnTo>
                        <a:pt x="456" y="627"/>
                      </a:lnTo>
                      <a:lnTo>
                        <a:pt x="440" y="601"/>
                      </a:lnTo>
                      <a:lnTo>
                        <a:pt x="427" y="574"/>
                      </a:lnTo>
                      <a:lnTo>
                        <a:pt x="417" y="542"/>
                      </a:lnTo>
                      <a:lnTo>
                        <a:pt x="411" y="510"/>
                      </a:lnTo>
                      <a:lnTo>
                        <a:pt x="409" y="489"/>
                      </a:lnTo>
                      <a:lnTo>
                        <a:pt x="410" y="471"/>
                      </a:lnTo>
                      <a:lnTo>
                        <a:pt x="413" y="453"/>
                      </a:lnTo>
                      <a:lnTo>
                        <a:pt x="416" y="437"/>
                      </a:lnTo>
                      <a:lnTo>
                        <a:pt x="420" y="421"/>
                      </a:lnTo>
                      <a:lnTo>
                        <a:pt x="425" y="407"/>
                      </a:lnTo>
                      <a:lnTo>
                        <a:pt x="431" y="393"/>
                      </a:lnTo>
                      <a:lnTo>
                        <a:pt x="436" y="381"/>
                      </a:lnTo>
                      <a:lnTo>
                        <a:pt x="440" y="368"/>
                      </a:lnTo>
                      <a:lnTo>
                        <a:pt x="444" y="356"/>
                      </a:lnTo>
                      <a:lnTo>
                        <a:pt x="448" y="345"/>
                      </a:lnTo>
                      <a:lnTo>
                        <a:pt x="449" y="333"/>
                      </a:lnTo>
                      <a:lnTo>
                        <a:pt x="449" y="322"/>
                      </a:lnTo>
                      <a:lnTo>
                        <a:pt x="447" y="310"/>
                      </a:lnTo>
                      <a:lnTo>
                        <a:pt x="442" y="298"/>
                      </a:lnTo>
                      <a:lnTo>
                        <a:pt x="434" y="286"/>
                      </a:lnTo>
                      <a:lnTo>
                        <a:pt x="424" y="274"/>
                      </a:lnTo>
                      <a:lnTo>
                        <a:pt x="409" y="260"/>
                      </a:lnTo>
                      <a:lnTo>
                        <a:pt x="391" y="247"/>
                      </a:lnTo>
                      <a:lnTo>
                        <a:pt x="368" y="233"/>
                      </a:lnTo>
                      <a:lnTo>
                        <a:pt x="341" y="217"/>
                      </a:lnTo>
                      <a:lnTo>
                        <a:pt x="310" y="200"/>
                      </a:lnTo>
                      <a:lnTo>
                        <a:pt x="274" y="182"/>
                      </a:lnTo>
                      <a:lnTo>
                        <a:pt x="231" y="162"/>
                      </a:lnTo>
                      <a:lnTo>
                        <a:pt x="183" y="142"/>
                      </a:lnTo>
                      <a:lnTo>
                        <a:pt x="129" y="120"/>
                      </a:lnTo>
                      <a:lnTo>
                        <a:pt x="68" y="96"/>
                      </a:lnTo>
                      <a:lnTo>
                        <a:pt x="0" y="71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white"/>
                    </a:solidFill>
                    <a:latin typeface="Arial"/>
                    <a:ea typeface="ＭＳ Ｐゴシック"/>
                    <a:cs typeface="ＭＳ Ｐゴシック"/>
                  </a:endParaRPr>
                </a:p>
              </p:txBody>
            </p:sp>
          </p:grpSp>
        </p:grpSp>
      </p:grpSp>
      <p:sp>
        <p:nvSpPr>
          <p:cNvPr id="12" name="TextBox 11"/>
          <p:cNvSpPr txBox="1"/>
          <p:nvPr/>
        </p:nvSpPr>
        <p:spPr>
          <a:xfrm>
            <a:off x="2244838" y="4509890"/>
            <a:ext cx="252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8EBFF"/>
                </a:solidFill>
              </a:rPr>
              <a:t>WebGIS</a:t>
            </a:r>
            <a:r>
              <a:rPr lang="en-US" dirty="0">
                <a:solidFill>
                  <a:srgbClr val="C8EBFF"/>
                </a:solidFill>
              </a:rPr>
              <a:t> Automation</a:t>
            </a:r>
          </a:p>
        </p:txBody>
      </p:sp>
    </p:spTree>
    <p:extLst>
      <p:ext uri="{BB962C8B-B14F-4D97-AF65-F5344CB8AC3E}">
        <p14:creationId xmlns:p14="http://schemas.microsoft.com/office/powerpoint/2010/main" val="2430620505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0" id="{61E57FD8-40EB-C94B-A039-D8B0C04BC8B1}" vid="{D95275CB-8BC5-3C4D-92AB-6AA90B6AD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42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5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81E133DB-697E-4C10-B192-8899027B1EC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52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Esri_Corparte_Template-Dark</Template>
  <TotalTime>0</TotalTime>
  <Words>251</Words>
  <Application>Microsoft Office PowerPoint</Application>
  <PresentationFormat>Widescreen</PresentationFormat>
  <Paragraphs>119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ＭＳ Ｐゴシック</vt:lpstr>
      <vt:lpstr>Arial</vt:lpstr>
      <vt:lpstr>Avenir LT Std 55 Roman</vt:lpstr>
      <vt:lpstr>Avenir LT Std 65 Medium</vt:lpstr>
      <vt:lpstr>AvenirNext LT Pro Regular</vt:lpstr>
      <vt:lpstr>Calibri</vt:lpstr>
      <vt:lpstr>Lucida Grande</vt:lpstr>
      <vt:lpstr>Esri_Corporate_Template-Dark</vt:lpstr>
      <vt:lpstr>ArcGIS Python API: Advanced Scripting</vt:lpstr>
      <vt:lpstr>ArcGIS API for Python </vt:lpstr>
      <vt:lpstr>ArcGIS Python API</vt:lpstr>
      <vt:lpstr>API Overview</vt:lpstr>
      <vt:lpstr>The GIS Module</vt:lpstr>
      <vt:lpstr>Demo</vt:lpstr>
      <vt:lpstr>Demo</vt:lpstr>
      <vt:lpstr>Demo</vt:lpstr>
      <vt:lpstr>Demo</vt:lpstr>
      <vt:lpstr>Demo</vt:lpstr>
      <vt:lpstr>Demo</vt:lpstr>
      <vt:lpstr>PowerPoint Presentation</vt:lpstr>
      <vt:lpstr>PowerPoint Presentation</vt:lpstr>
      <vt:lpstr>Questions?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2017-01-27T21:49:31Z</dcterms:created>
  <dcterms:modified xsi:type="dcterms:W3CDTF">2017-07-27T04:21:03Z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